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68" r:id="rId3"/>
    <p:sldId id="269" r:id="rId4"/>
    <p:sldId id="263" r:id="rId5"/>
    <p:sldId id="270" r:id="rId6"/>
    <p:sldId id="257" r:id="rId7"/>
    <p:sldId id="271" r:id="rId8"/>
    <p:sldId id="272" r:id="rId9"/>
    <p:sldId id="273" r:id="rId10"/>
    <p:sldId id="274"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3"/>
  </p:normalViewPr>
  <p:slideViewPr>
    <p:cSldViewPr snapToGrid="0" snapToObjects="1">
      <p:cViewPr varScale="1">
        <p:scale>
          <a:sx n="79" d="100"/>
          <a:sy n="79" d="100"/>
        </p:scale>
        <p:origin x="1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B9BA-D95A-6E4D-BDEE-BC3CBA944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A7DF81-E779-2E4C-B649-10568E585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82043C-B481-4E48-80F3-CAFFD95DD4DF}"/>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5" name="Footer Placeholder 4">
            <a:extLst>
              <a:ext uri="{FF2B5EF4-FFF2-40B4-BE49-F238E27FC236}">
                <a16:creationId xmlns:a16="http://schemas.microsoft.com/office/drawing/2014/main" id="{461A26AC-2539-DF44-8686-C58CB1CDB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A99D6-3A7A-DC4F-8CC6-DB0188EC49BD}"/>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194087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C665-1F85-6C4A-AE8D-558D02056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4648E9-2423-EF4F-AAB2-C24F380059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CFFA2-56DC-C74D-B424-893DA98364B4}"/>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5" name="Footer Placeholder 4">
            <a:extLst>
              <a:ext uri="{FF2B5EF4-FFF2-40B4-BE49-F238E27FC236}">
                <a16:creationId xmlns:a16="http://schemas.microsoft.com/office/drawing/2014/main" id="{D99488B5-6130-3B40-ACF1-DBA6A228C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BB8C0-CA48-264E-89E2-C7A32B7BE13A}"/>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72740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6FB88-CAB1-DB40-8263-DA2DAAEB1D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A1F88B-DA10-FC47-B8E4-C32066F589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8C45F-27B4-2247-9697-D3F5EB62A534}"/>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5" name="Footer Placeholder 4">
            <a:extLst>
              <a:ext uri="{FF2B5EF4-FFF2-40B4-BE49-F238E27FC236}">
                <a16:creationId xmlns:a16="http://schemas.microsoft.com/office/drawing/2014/main" id="{E28CDA00-4892-9143-86B5-D2C04FC97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C4E43-FD53-1D44-ADE9-983419F9788A}"/>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213840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BD7C-0D8D-0A44-9652-985E78C2C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E6590-AC8C-D84D-9D91-DB873A65F9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D5371-AC96-144F-960D-3AC41A2494BA}"/>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5" name="Footer Placeholder 4">
            <a:extLst>
              <a:ext uri="{FF2B5EF4-FFF2-40B4-BE49-F238E27FC236}">
                <a16:creationId xmlns:a16="http://schemas.microsoft.com/office/drawing/2014/main" id="{98ADB4AF-2108-734B-80DD-B857B3837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B7128-93F0-1A49-A91E-12CF4F9D9274}"/>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344641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B6FB-B687-CE41-8552-646B84AD4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674DA3-481D-DC42-90C6-65541CA84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BF6E8-BFFC-8246-BDFC-987507DE9205}"/>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5" name="Footer Placeholder 4">
            <a:extLst>
              <a:ext uri="{FF2B5EF4-FFF2-40B4-BE49-F238E27FC236}">
                <a16:creationId xmlns:a16="http://schemas.microsoft.com/office/drawing/2014/main" id="{066C85E3-A516-8C4C-B516-FCAD994CF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60403-6D14-EB49-9F24-88A51BBA21B1}"/>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165155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332E-10F3-8248-8F98-9073CDB3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4495F-1300-5443-92C7-0D83196A7D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D40CF-9237-FE46-963F-70AB5098E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F9A12-F970-8540-9BF4-2181FBD63132}"/>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6" name="Footer Placeholder 5">
            <a:extLst>
              <a:ext uri="{FF2B5EF4-FFF2-40B4-BE49-F238E27FC236}">
                <a16:creationId xmlns:a16="http://schemas.microsoft.com/office/drawing/2014/main" id="{F2658A49-CEAE-1340-B884-A61970565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408F6-DE13-614C-A7DC-A88ACEC06A33}"/>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400507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A239-2A67-4147-99B6-B5C6006B7B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C08BC1-5AC6-644C-A8E4-D5F4437FC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7162B-71B1-A946-AF7D-5DAB704EA4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ACB0B-C03A-4B49-8E5F-BCFF0A60A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9B7B32-7FBC-614C-B37B-B559AE69DA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2FD540-FC48-5E4D-8FC7-E781A4E0C822}"/>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8" name="Footer Placeholder 7">
            <a:extLst>
              <a:ext uri="{FF2B5EF4-FFF2-40B4-BE49-F238E27FC236}">
                <a16:creationId xmlns:a16="http://schemas.microsoft.com/office/drawing/2014/main" id="{2EE56B51-25E6-2745-A938-BFE0E153E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264D2F-952D-CD44-A5B8-5A424191DD8C}"/>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209495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E99A-28C3-C640-82F5-5A3AB0409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6D492-04AC-1044-9281-75B82EB5A787}"/>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4" name="Footer Placeholder 3">
            <a:extLst>
              <a:ext uri="{FF2B5EF4-FFF2-40B4-BE49-F238E27FC236}">
                <a16:creationId xmlns:a16="http://schemas.microsoft.com/office/drawing/2014/main" id="{7B5CB17B-EEBA-C542-90DE-754C19FC4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B0ACFE-B82F-E44F-B711-8016D06BD28C}"/>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216207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8F0FC-8A8F-3B48-9113-A6D82C1496E6}"/>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3" name="Footer Placeholder 2">
            <a:extLst>
              <a:ext uri="{FF2B5EF4-FFF2-40B4-BE49-F238E27FC236}">
                <a16:creationId xmlns:a16="http://schemas.microsoft.com/office/drawing/2014/main" id="{EB85AB4C-609B-8A47-9DF4-0CAE8014BF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6CF25C-FA1B-9241-A9AC-02386B5D15CA}"/>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376368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94D4-E263-8842-9111-FF5C8A0F4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C2096-AB87-A743-82AD-17CF0DC08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863657-EC9A-2D42-B16A-06C86EED8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1C97BB-BFB0-ED4A-9418-348EE7E4D812}"/>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6" name="Footer Placeholder 5">
            <a:extLst>
              <a:ext uri="{FF2B5EF4-FFF2-40B4-BE49-F238E27FC236}">
                <a16:creationId xmlns:a16="http://schemas.microsoft.com/office/drawing/2014/main" id="{42108423-EEE9-CD43-A565-682DB92A2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D3420-31EB-A844-B518-13617B0430B7}"/>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220493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61D1-A009-B34A-A998-C4BFB8463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5BC9B4-95FD-3747-A3D0-30502718D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E715C-E90B-E946-96B3-7A6127D0B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32125F-623D-AB4E-917B-AB8F9CD1F5E5}"/>
              </a:ext>
            </a:extLst>
          </p:cNvPr>
          <p:cNvSpPr>
            <a:spLocks noGrp="1"/>
          </p:cNvSpPr>
          <p:nvPr>
            <p:ph type="dt" sz="half" idx="10"/>
          </p:nvPr>
        </p:nvSpPr>
        <p:spPr/>
        <p:txBody>
          <a:bodyPr/>
          <a:lstStyle/>
          <a:p>
            <a:fld id="{EB2BB1E6-F58C-3042-884E-BFC3BCBBBB08}" type="datetimeFigureOut">
              <a:rPr lang="en-US" smtClean="0"/>
              <a:t>11/23/18</a:t>
            </a:fld>
            <a:endParaRPr lang="en-US"/>
          </a:p>
        </p:txBody>
      </p:sp>
      <p:sp>
        <p:nvSpPr>
          <p:cNvPr id="6" name="Footer Placeholder 5">
            <a:extLst>
              <a:ext uri="{FF2B5EF4-FFF2-40B4-BE49-F238E27FC236}">
                <a16:creationId xmlns:a16="http://schemas.microsoft.com/office/drawing/2014/main" id="{96E545E1-7730-0441-A8A5-BAA3FE0BA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24819-A457-FA4D-A335-9C2D24D08FE5}"/>
              </a:ext>
            </a:extLst>
          </p:cNvPr>
          <p:cNvSpPr>
            <a:spLocks noGrp="1"/>
          </p:cNvSpPr>
          <p:nvPr>
            <p:ph type="sldNum" sz="quarter" idx="12"/>
          </p:nvPr>
        </p:nvSpPr>
        <p:spPr/>
        <p:txBody>
          <a:bodyPr/>
          <a:lstStyle/>
          <a:p>
            <a:fld id="{212C2A4C-38AF-1F45-9F5B-0D3BCC95426F}" type="slidenum">
              <a:rPr lang="en-US" smtClean="0"/>
              <a:t>‹#›</a:t>
            </a:fld>
            <a:endParaRPr lang="en-US"/>
          </a:p>
        </p:txBody>
      </p:sp>
    </p:spTree>
    <p:extLst>
      <p:ext uri="{BB962C8B-B14F-4D97-AF65-F5344CB8AC3E}">
        <p14:creationId xmlns:p14="http://schemas.microsoft.com/office/powerpoint/2010/main" val="17207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F4859-3A5B-1040-A73C-19942F2A7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10BB3-855E-3B43-80F2-3B830BEE6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D6DAE-7489-3B4D-9D28-17AC8F9CC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BB1E6-F58C-3042-884E-BFC3BCBBBB08}" type="datetimeFigureOut">
              <a:rPr lang="en-US" smtClean="0"/>
              <a:t>11/23/18</a:t>
            </a:fld>
            <a:endParaRPr lang="en-US"/>
          </a:p>
        </p:txBody>
      </p:sp>
      <p:sp>
        <p:nvSpPr>
          <p:cNvPr id="5" name="Footer Placeholder 4">
            <a:extLst>
              <a:ext uri="{FF2B5EF4-FFF2-40B4-BE49-F238E27FC236}">
                <a16:creationId xmlns:a16="http://schemas.microsoft.com/office/drawing/2014/main" id="{6385DCD4-7580-2D4D-B99E-1A8031A0F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8B0158-74F9-8C40-ADBD-224F96FDE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C2A4C-38AF-1F45-9F5B-0D3BCC95426F}" type="slidenum">
              <a:rPr lang="en-US" smtClean="0"/>
              <a:t>‹#›</a:t>
            </a:fld>
            <a:endParaRPr lang="en-US"/>
          </a:p>
        </p:txBody>
      </p:sp>
    </p:spTree>
    <p:extLst>
      <p:ext uri="{BB962C8B-B14F-4D97-AF65-F5344CB8AC3E}">
        <p14:creationId xmlns:p14="http://schemas.microsoft.com/office/powerpoint/2010/main" val="8162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A3BA-C088-484F-82EE-BC12CBEEAA55}"/>
              </a:ext>
            </a:extLst>
          </p:cNvPr>
          <p:cNvSpPr>
            <a:spLocks noGrp="1"/>
          </p:cNvSpPr>
          <p:nvPr>
            <p:ph type="title"/>
          </p:nvPr>
        </p:nvSpPr>
        <p:spPr/>
        <p:txBody>
          <a:bodyPr/>
          <a:lstStyle/>
          <a:p>
            <a:r>
              <a:rPr lang="en-US" dirty="0"/>
              <a:t>Matthew 26:36-46</a:t>
            </a:r>
          </a:p>
        </p:txBody>
      </p:sp>
      <p:sp>
        <p:nvSpPr>
          <p:cNvPr id="3" name="Content Placeholder 2">
            <a:extLst>
              <a:ext uri="{FF2B5EF4-FFF2-40B4-BE49-F238E27FC236}">
                <a16:creationId xmlns:a16="http://schemas.microsoft.com/office/drawing/2014/main" id="{CB3E75FB-5EC3-0B44-9496-9851E52A67C4}"/>
              </a:ext>
            </a:extLst>
          </p:cNvPr>
          <p:cNvSpPr>
            <a:spLocks noGrp="1"/>
          </p:cNvSpPr>
          <p:nvPr>
            <p:ph idx="1"/>
          </p:nvPr>
        </p:nvSpPr>
        <p:spPr/>
        <p:txBody>
          <a:bodyPr>
            <a:normAutofit fontScale="92500" lnSpcReduction="20000"/>
          </a:bodyPr>
          <a:lstStyle/>
          <a:p>
            <a:r>
              <a:rPr lang="en-US" dirty="0"/>
              <a:t>36. Then Jesus went with his disciples to a place called Gethsemane, and he said to them, “Sit here while I go over there and pray.” </a:t>
            </a:r>
          </a:p>
          <a:p>
            <a:r>
              <a:rPr lang="en-US" b="1" dirty="0">
                <a:solidFill>
                  <a:srgbClr val="FF0000"/>
                </a:solidFill>
              </a:rPr>
              <a:t>37. He took Peter and the two sons of Zebedee along with him, and he began to be sorrowful and troubled. </a:t>
            </a:r>
          </a:p>
          <a:p>
            <a:r>
              <a:rPr lang="en-US" dirty="0"/>
              <a:t>38. Then he said to them, “My soul is overwhelmed with sorrow to the point of death. Stay here and keep watch with me.”</a:t>
            </a:r>
          </a:p>
          <a:p>
            <a:r>
              <a:rPr lang="en-US" b="1" dirty="0">
                <a:solidFill>
                  <a:srgbClr val="FF0000"/>
                </a:solidFill>
              </a:rPr>
              <a:t>39. Going a little farther, he fell with his face to the ground and prayed, “My Father, if it is possible, may this cup be taken from me. Yet not as I will, but as you will.”</a:t>
            </a:r>
            <a:r>
              <a:rPr lang="en-US" dirty="0"/>
              <a:t> </a:t>
            </a:r>
          </a:p>
          <a:p>
            <a:r>
              <a:rPr lang="en-US" dirty="0"/>
              <a:t>40. Then he returned to his disciples and found them sleeping. “Couldn’t you men keep watch with me for one hour?” he asked Peter. </a:t>
            </a:r>
          </a:p>
          <a:p>
            <a:r>
              <a:rPr lang="en-US" b="1" dirty="0">
                <a:solidFill>
                  <a:srgbClr val="FF0000"/>
                </a:solidFill>
              </a:rPr>
              <a:t>41 “Watch and pray so that you will not fall into temptation. The spirit is willing, but the flesh is weak.”</a:t>
            </a:r>
          </a:p>
          <a:p>
            <a:endParaRPr lang="en-US" b="1" dirty="0">
              <a:solidFill>
                <a:srgbClr val="FF0000"/>
              </a:solidFill>
            </a:endParaRPr>
          </a:p>
          <a:p>
            <a:endParaRPr lang="en-US" dirty="0"/>
          </a:p>
        </p:txBody>
      </p:sp>
    </p:spTree>
    <p:extLst>
      <p:ext uri="{BB962C8B-B14F-4D97-AF65-F5344CB8AC3E}">
        <p14:creationId xmlns:p14="http://schemas.microsoft.com/office/powerpoint/2010/main" val="288490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piece of paper&#13;&#10;&#13;&#10;Description automatically generated">
            <a:extLst>
              <a:ext uri="{FF2B5EF4-FFF2-40B4-BE49-F238E27FC236}">
                <a16:creationId xmlns:a16="http://schemas.microsoft.com/office/drawing/2014/main" id="{C5ACE98C-C1F0-CE41-818B-D13A8B04DF62}"/>
              </a:ext>
            </a:extLst>
          </p:cNvPr>
          <p:cNvPicPr>
            <a:picLocks noGrp="1" noChangeAspect="1"/>
          </p:cNvPicPr>
          <p:nvPr>
            <p:ph idx="1"/>
          </p:nvPr>
        </p:nvPicPr>
        <p:blipFill rotWithShape="1">
          <a:blip r:embed="rId2"/>
          <a:srcRect t="11233" b="4180"/>
          <a:stretch/>
        </p:blipFill>
        <p:spPr>
          <a:xfrm>
            <a:off x="20" y="10"/>
            <a:ext cx="12191980" cy="6857990"/>
          </a:xfrm>
          <a:prstGeom prst="rect">
            <a:avLst/>
          </a:prstGeom>
        </p:spPr>
      </p:pic>
    </p:spTree>
    <p:extLst>
      <p:ext uri="{BB962C8B-B14F-4D97-AF65-F5344CB8AC3E}">
        <p14:creationId xmlns:p14="http://schemas.microsoft.com/office/powerpoint/2010/main" val="211401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E4D853BB-0820-2B46-BAB3-44FFB2D49B90}"/>
              </a:ext>
            </a:extLst>
          </p:cNvPr>
          <p:cNvPicPr>
            <a:picLocks noGrp="1" noChangeAspect="1"/>
          </p:cNvPicPr>
          <p:nvPr>
            <p:ph idx="1"/>
          </p:nvPr>
        </p:nvPicPr>
        <p:blipFill>
          <a:blip r:embed="rId3"/>
          <a:stretch>
            <a:fillRect/>
          </a:stretch>
        </p:blipFill>
        <p:spPr>
          <a:xfrm>
            <a:off x="3693381" y="1176793"/>
            <a:ext cx="4548146" cy="4548146"/>
          </a:xfrm>
          <a:prstGeom prst="rect">
            <a:avLst/>
          </a:prstGeom>
        </p:spPr>
      </p:pic>
    </p:spTree>
    <p:extLst>
      <p:ext uri="{BB962C8B-B14F-4D97-AF65-F5344CB8AC3E}">
        <p14:creationId xmlns:p14="http://schemas.microsoft.com/office/powerpoint/2010/main" val="164955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ign on the side of a hill&#13;&#10;&#13;&#10;Description automatically generated">
            <a:extLst>
              <a:ext uri="{FF2B5EF4-FFF2-40B4-BE49-F238E27FC236}">
                <a16:creationId xmlns:a16="http://schemas.microsoft.com/office/drawing/2014/main" id="{D0CF5E9C-17E4-6646-B0B7-3832A274ACC0}"/>
              </a:ext>
            </a:extLst>
          </p:cNvPr>
          <p:cNvPicPr>
            <a:picLocks noGrp="1" noChangeAspect="1"/>
          </p:cNvPicPr>
          <p:nvPr>
            <p:ph idx="1"/>
          </p:nvPr>
        </p:nvPicPr>
        <p:blipFill rotWithShape="1">
          <a:blip r:embed="rId2"/>
          <a:srcRect t="25000"/>
          <a:stretch/>
        </p:blipFill>
        <p:spPr>
          <a:xfrm>
            <a:off x="20" y="10"/>
            <a:ext cx="12191980" cy="6857990"/>
          </a:xfrm>
          <a:prstGeom prst="rect">
            <a:avLst/>
          </a:prstGeom>
        </p:spPr>
      </p:pic>
    </p:spTree>
    <p:extLst>
      <p:ext uri="{BB962C8B-B14F-4D97-AF65-F5344CB8AC3E}">
        <p14:creationId xmlns:p14="http://schemas.microsoft.com/office/powerpoint/2010/main" val="323651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A3BA-C088-484F-82EE-BC12CBEEAA55}"/>
              </a:ext>
            </a:extLst>
          </p:cNvPr>
          <p:cNvSpPr>
            <a:spLocks noGrp="1"/>
          </p:cNvSpPr>
          <p:nvPr>
            <p:ph type="title"/>
          </p:nvPr>
        </p:nvSpPr>
        <p:spPr/>
        <p:txBody>
          <a:bodyPr/>
          <a:lstStyle/>
          <a:p>
            <a:r>
              <a:rPr lang="en-US" dirty="0"/>
              <a:t>Matthew 26:36-46</a:t>
            </a:r>
          </a:p>
        </p:txBody>
      </p:sp>
      <p:sp>
        <p:nvSpPr>
          <p:cNvPr id="3" name="Content Placeholder 2">
            <a:extLst>
              <a:ext uri="{FF2B5EF4-FFF2-40B4-BE49-F238E27FC236}">
                <a16:creationId xmlns:a16="http://schemas.microsoft.com/office/drawing/2014/main" id="{CB3E75FB-5EC3-0B44-9496-9851E52A67C4}"/>
              </a:ext>
            </a:extLst>
          </p:cNvPr>
          <p:cNvSpPr>
            <a:spLocks noGrp="1"/>
          </p:cNvSpPr>
          <p:nvPr>
            <p:ph idx="1"/>
          </p:nvPr>
        </p:nvSpPr>
        <p:spPr/>
        <p:txBody>
          <a:bodyPr>
            <a:normAutofit fontScale="92500" lnSpcReduction="10000"/>
          </a:bodyPr>
          <a:lstStyle/>
          <a:p>
            <a:r>
              <a:rPr lang="en-US" dirty="0"/>
              <a:t>42. He went away a second time and prayed, “My Father, if it is not possible for this cup to be taken away unless I drink it, may your will be done.”</a:t>
            </a:r>
          </a:p>
          <a:p>
            <a:r>
              <a:rPr lang="en-US" b="1" dirty="0">
                <a:solidFill>
                  <a:srgbClr val="FF0000"/>
                </a:solidFill>
              </a:rPr>
              <a:t>43. When he came back, he again found them sleeping, because their eyes were heavy. </a:t>
            </a:r>
          </a:p>
          <a:p>
            <a:r>
              <a:rPr lang="en-US" dirty="0"/>
              <a:t>44. So he left them and went away once more and prayed the third time, saying the same thing.</a:t>
            </a:r>
          </a:p>
          <a:p>
            <a:r>
              <a:rPr lang="en-US" b="1" dirty="0">
                <a:solidFill>
                  <a:srgbClr val="FF0000"/>
                </a:solidFill>
              </a:rPr>
              <a:t>45. Then he returned to the disciples and said to them, “Are you still sleeping and resting? Look, the hour has come, and the Son of Man is delivered into the hands of sinners. </a:t>
            </a:r>
          </a:p>
          <a:p>
            <a:r>
              <a:rPr lang="en-US" dirty="0"/>
              <a:t>46. Rise! Let us go! Here comes my betrayer!”</a:t>
            </a:r>
          </a:p>
          <a:p>
            <a:endParaRPr lang="en-US" dirty="0"/>
          </a:p>
        </p:txBody>
      </p:sp>
    </p:spTree>
    <p:extLst>
      <p:ext uri="{BB962C8B-B14F-4D97-AF65-F5344CB8AC3E}">
        <p14:creationId xmlns:p14="http://schemas.microsoft.com/office/powerpoint/2010/main" val="405109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223E2-0EE6-A74B-804E-80B13488CCD8}"/>
              </a:ext>
            </a:extLst>
          </p:cNvPr>
          <p:cNvSpPr>
            <a:spLocks noGrp="1"/>
          </p:cNvSpPr>
          <p:nvPr>
            <p:ph type="ctrTitle"/>
          </p:nvPr>
        </p:nvSpPr>
        <p:spPr>
          <a:xfrm>
            <a:off x="642257" y="4525347"/>
            <a:ext cx="6939722" cy="1737360"/>
          </a:xfrm>
        </p:spPr>
        <p:txBody>
          <a:bodyPr anchor="ctr">
            <a:normAutofit/>
          </a:bodyPr>
          <a:lstStyle/>
          <a:p>
            <a:pPr algn="r"/>
            <a:r>
              <a:rPr lang="en-US">
                <a:latin typeface="Chalkduster" panose="03050602040202020205" pitchFamily="66" charset="77"/>
                <a:ea typeface="Bodoni Ornaments" pitchFamily="2" charset="0"/>
              </a:rPr>
              <a:t>We Can Still </a:t>
            </a:r>
            <a:br>
              <a:rPr lang="en-US">
                <a:latin typeface="Chalkduster" panose="03050602040202020205" pitchFamily="66" charset="77"/>
                <a:ea typeface="Bodoni Ornaments" pitchFamily="2" charset="0"/>
              </a:rPr>
            </a:br>
            <a:r>
              <a:rPr lang="en-US">
                <a:latin typeface="Chalkduster" panose="03050602040202020205" pitchFamily="66" charset="77"/>
                <a:ea typeface="Bodoni Ornaments" pitchFamily="2" charset="0"/>
              </a:rPr>
              <a:t>Be Thankful</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375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8A8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ower&#13;&#10;&#13;&#10;Description automatically generated">
            <a:extLst>
              <a:ext uri="{FF2B5EF4-FFF2-40B4-BE49-F238E27FC236}">
                <a16:creationId xmlns:a16="http://schemas.microsoft.com/office/drawing/2014/main" id="{3D0BAFBC-4326-D049-B186-9D100A90B11C}"/>
              </a:ext>
            </a:extLst>
          </p:cNvPr>
          <p:cNvPicPr>
            <a:picLocks noChangeAspect="1"/>
          </p:cNvPicPr>
          <p:nvPr/>
        </p:nvPicPr>
        <p:blipFill rotWithShape="1">
          <a:blip r:embed="rId2"/>
          <a:srcRect l="11706" r="1884" b="1"/>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7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late of food on a table&#13;&#10;&#13;&#10;Description automatically generated">
            <a:extLst>
              <a:ext uri="{FF2B5EF4-FFF2-40B4-BE49-F238E27FC236}">
                <a16:creationId xmlns:a16="http://schemas.microsoft.com/office/drawing/2014/main" id="{C3F9435C-B204-384A-A16D-83395ECDEB9B}"/>
              </a:ext>
            </a:extLst>
          </p:cNvPr>
          <p:cNvPicPr>
            <a:picLocks noGrp="1" noChangeAspect="1"/>
          </p:cNvPicPr>
          <p:nvPr>
            <p:ph idx="1"/>
          </p:nvPr>
        </p:nvPicPr>
        <p:blipFill>
          <a:blip r:embed="rId2"/>
          <a:stretch>
            <a:fillRect/>
          </a:stretch>
        </p:blipFill>
        <p:spPr>
          <a:xfrm rot="20886057">
            <a:off x="342611" y="567709"/>
            <a:ext cx="5917318" cy="3939948"/>
          </a:xfrm>
        </p:spPr>
      </p:pic>
      <p:pic>
        <p:nvPicPr>
          <p:cNvPr id="14" name="Picture 13" descr="A screen shot of a computer&#13;&#10;&#13;&#10;Description automatically generated">
            <a:extLst>
              <a:ext uri="{FF2B5EF4-FFF2-40B4-BE49-F238E27FC236}">
                <a16:creationId xmlns:a16="http://schemas.microsoft.com/office/drawing/2014/main" id="{769A93B7-38AC-0B47-B681-009752B3D643}"/>
              </a:ext>
            </a:extLst>
          </p:cNvPr>
          <p:cNvPicPr>
            <a:picLocks noChangeAspect="1"/>
          </p:cNvPicPr>
          <p:nvPr/>
        </p:nvPicPr>
        <p:blipFill>
          <a:blip r:embed="rId3"/>
          <a:stretch>
            <a:fillRect/>
          </a:stretch>
        </p:blipFill>
        <p:spPr>
          <a:xfrm rot="260706">
            <a:off x="6706406" y="4116779"/>
            <a:ext cx="5226963" cy="2940167"/>
          </a:xfrm>
          <a:prstGeom prst="rect">
            <a:avLst/>
          </a:prstGeom>
        </p:spPr>
      </p:pic>
      <p:pic>
        <p:nvPicPr>
          <p:cNvPr id="12" name="Picture 11" descr="A picture containing table&#13;&#10;&#13;&#10;Description automatically generated">
            <a:extLst>
              <a:ext uri="{FF2B5EF4-FFF2-40B4-BE49-F238E27FC236}">
                <a16:creationId xmlns:a16="http://schemas.microsoft.com/office/drawing/2014/main" id="{22413AA2-BEC6-9E42-87AF-1F5DA81D79CE}"/>
              </a:ext>
            </a:extLst>
          </p:cNvPr>
          <p:cNvPicPr>
            <a:picLocks noChangeAspect="1"/>
          </p:cNvPicPr>
          <p:nvPr/>
        </p:nvPicPr>
        <p:blipFill>
          <a:blip r:embed="rId4"/>
          <a:stretch>
            <a:fillRect/>
          </a:stretch>
        </p:blipFill>
        <p:spPr>
          <a:xfrm rot="1221942">
            <a:off x="7267779" y="814680"/>
            <a:ext cx="4551528" cy="2557380"/>
          </a:xfrm>
          <a:prstGeom prst="rect">
            <a:avLst/>
          </a:prstGeom>
        </p:spPr>
      </p:pic>
    </p:spTree>
    <p:extLst>
      <p:ext uri="{BB962C8B-B14F-4D97-AF65-F5344CB8AC3E}">
        <p14:creationId xmlns:p14="http://schemas.microsoft.com/office/powerpoint/2010/main" val="259296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C25AF575-7E24-4D49-83F0-F9371E0DAD45}"/>
              </a:ext>
            </a:extLst>
          </p:cNvPr>
          <p:cNvPicPr>
            <a:picLocks noChangeAspect="1"/>
          </p:cNvPicPr>
          <p:nvPr/>
        </p:nvPicPr>
        <p:blipFill rotWithShape="1">
          <a:blip r:embed="rId2">
            <a:alphaModFix/>
          </a:blip>
          <a:srcRect l="12500" r="18506"/>
          <a:stretch/>
        </p:blipFill>
        <p:spPr>
          <a:xfrm>
            <a:off x="5797543" y="10"/>
            <a:ext cx="6394152" cy="6857990"/>
          </a:xfrm>
          <a:prstGeom prst="rect">
            <a:avLst/>
          </a:prstGeom>
        </p:spPr>
      </p:pic>
      <p:sp>
        <p:nvSpPr>
          <p:cNvPr id="21" name="Content Placeholder 11">
            <a:extLst>
              <a:ext uri="{FF2B5EF4-FFF2-40B4-BE49-F238E27FC236}">
                <a16:creationId xmlns:a16="http://schemas.microsoft.com/office/drawing/2014/main" id="{376D0866-321F-434F-ABE5-022CA678795F}"/>
              </a:ext>
            </a:extLst>
          </p:cNvPr>
          <p:cNvSpPr>
            <a:spLocks noGrp="1"/>
          </p:cNvSpPr>
          <p:nvPr>
            <p:ph idx="1"/>
          </p:nvPr>
        </p:nvSpPr>
        <p:spPr>
          <a:xfrm>
            <a:off x="266700" y="408214"/>
            <a:ext cx="5530843" cy="6449786"/>
          </a:xfrm>
        </p:spPr>
        <p:txBody>
          <a:bodyPr anchor="ctr">
            <a:normAutofit fontScale="92500"/>
          </a:bodyPr>
          <a:lstStyle/>
          <a:p>
            <a:pPr marL="0" indent="0">
              <a:lnSpc>
                <a:spcPct val="150000"/>
              </a:lnSpc>
              <a:buNone/>
            </a:pPr>
            <a:r>
              <a:rPr lang="en-US" dirty="0">
                <a:latin typeface="Chalkduster" panose="03050602040202020205" pitchFamily="66" charset="77"/>
              </a:rPr>
              <a:t>Rejoice always, pray without ceasing, </a:t>
            </a:r>
          </a:p>
          <a:p>
            <a:pPr marL="0" indent="0">
              <a:lnSpc>
                <a:spcPct val="150000"/>
              </a:lnSpc>
              <a:buNone/>
            </a:pPr>
            <a:endParaRPr lang="en-US" dirty="0">
              <a:latin typeface="Chalkduster" panose="03050602040202020205" pitchFamily="66" charset="77"/>
            </a:endParaRPr>
          </a:p>
          <a:p>
            <a:pPr marL="0" indent="0">
              <a:lnSpc>
                <a:spcPct val="150000"/>
              </a:lnSpc>
              <a:buNone/>
            </a:pPr>
            <a:r>
              <a:rPr lang="en-US" dirty="0">
                <a:latin typeface="Chalkduster" panose="03050602040202020205" pitchFamily="66" charset="77"/>
              </a:rPr>
              <a:t>give thanks in all circumstances; </a:t>
            </a:r>
          </a:p>
          <a:p>
            <a:pPr marL="0" indent="0">
              <a:lnSpc>
                <a:spcPct val="150000"/>
              </a:lnSpc>
              <a:buNone/>
            </a:pPr>
            <a:endParaRPr lang="en-US" dirty="0">
              <a:latin typeface="Chalkduster" panose="03050602040202020205" pitchFamily="66" charset="77"/>
            </a:endParaRPr>
          </a:p>
          <a:p>
            <a:pPr marL="0" indent="0">
              <a:lnSpc>
                <a:spcPct val="150000"/>
              </a:lnSpc>
              <a:buNone/>
            </a:pPr>
            <a:r>
              <a:rPr lang="en-US" dirty="0">
                <a:latin typeface="Chalkduster" panose="03050602040202020205" pitchFamily="66" charset="77"/>
              </a:rPr>
              <a:t>for this is the will of God in Christ Jesus for you.” </a:t>
            </a:r>
          </a:p>
          <a:p>
            <a:pPr marL="0" indent="0">
              <a:lnSpc>
                <a:spcPct val="150000"/>
              </a:lnSpc>
              <a:buNone/>
            </a:pPr>
            <a:r>
              <a:rPr lang="en-US" dirty="0">
                <a:latin typeface="Chalkduster" panose="03050602040202020205" pitchFamily="66" charset="77"/>
              </a:rPr>
              <a:t>(1 Thessalonians 5:16-18)</a:t>
            </a:r>
          </a:p>
          <a:p>
            <a:pPr>
              <a:lnSpc>
                <a:spcPct val="150000"/>
              </a:lnSpc>
            </a:pPr>
            <a:endParaRPr lang="en-US" sz="2000" dirty="0">
              <a:solidFill>
                <a:srgbClr val="000000"/>
              </a:solidFill>
              <a:latin typeface="Chalkduster" panose="03050602040202020205" pitchFamily="66" charset="77"/>
            </a:endParaRPr>
          </a:p>
        </p:txBody>
      </p:sp>
    </p:spTree>
    <p:extLst>
      <p:ext uri="{BB962C8B-B14F-4D97-AF65-F5344CB8AC3E}">
        <p14:creationId xmlns:p14="http://schemas.microsoft.com/office/powerpoint/2010/main" val="181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Content Placeholder 7" descr="A close up of a logo&#10;&#10;Description automatically generated">
            <a:extLst>
              <a:ext uri="{FF2B5EF4-FFF2-40B4-BE49-F238E27FC236}">
                <a16:creationId xmlns:a16="http://schemas.microsoft.com/office/drawing/2014/main" id="{13A8F343-ADB5-7B49-9687-BA5FB236A5C3}"/>
              </a:ext>
            </a:extLst>
          </p:cNvPr>
          <p:cNvPicPr>
            <a:picLocks noChangeAspect="1"/>
          </p:cNvPicPr>
          <p:nvPr/>
        </p:nvPicPr>
        <p:blipFill rotWithShape="1">
          <a:blip r:embed="rId2"/>
          <a:srcRect l="26626" r="27123" b="-2"/>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7" name="Content Placeholder 13">
            <a:extLst>
              <a:ext uri="{FF2B5EF4-FFF2-40B4-BE49-F238E27FC236}">
                <a16:creationId xmlns:a16="http://schemas.microsoft.com/office/drawing/2014/main" id="{75B52CD7-27DD-1B4F-B734-A09476CE7210}"/>
              </a:ext>
            </a:extLst>
          </p:cNvPr>
          <p:cNvPicPr>
            <a:picLocks noChangeAspect="1"/>
          </p:cNvPicPr>
          <p:nvPr/>
        </p:nvPicPr>
        <p:blipFill rotWithShape="1">
          <a:blip r:embed="rId3"/>
          <a:srcRect r="13275" b="1"/>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2" name="Picture 11">
            <a:extLst>
              <a:ext uri="{FF2B5EF4-FFF2-40B4-BE49-F238E27FC236}">
                <a16:creationId xmlns:a16="http://schemas.microsoft.com/office/drawing/2014/main" id="{AE471FF2-29B6-F243-8CE8-61C4BF9A5B31}"/>
              </a:ext>
            </a:extLst>
          </p:cNvPr>
          <p:cNvPicPr>
            <a:picLocks noChangeAspect="1"/>
          </p:cNvPicPr>
          <p:nvPr/>
        </p:nvPicPr>
        <p:blipFill rotWithShape="1">
          <a:blip r:embed="rId4">
            <a:extLst/>
          </a:blip>
          <a:srcRect r="1" b="9646"/>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59" name="Content Placeholder 58">
            <a:extLst>
              <a:ext uri="{FF2B5EF4-FFF2-40B4-BE49-F238E27FC236}">
                <a16:creationId xmlns:a16="http://schemas.microsoft.com/office/drawing/2014/main" id="{D105BD27-FF82-4530-9579-F4DCB6245D32}"/>
              </a:ext>
            </a:extLst>
          </p:cNvPr>
          <p:cNvSpPr>
            <a:spLocks noGrp="1"/>
          </p:cNvSpPr>
          <p:nvPr>
            <p:ph idx="1"/>
          </p:nvPr>
        </p:nvSpPr>
        <p:spPr>
          <a:xfrm>
            <a:off x="6512634" y="575733"/>
            <a:ext cx="5679365" cy="6282266"/>
          </a:xfrm>
        </p:spPr>
        <p:txBody>
          <a:bodyPr anchor="t">
            <a:normAutofit/>
          </a:bodyPr>
          <a:lstStyle/>
          <a:p>
            <a:pPr marL="0" indent="0">
              <a:buNone/>
            </a:pPr>
            <a:r>
              <a:rPr lang="en-US" dirty="0">
                <a:latin typeface="Chalkduster" panose="03050602040202020205" pitchFamily="66" charset="77"/>
              </a:rPr>
              <a:t>When we struggle,        can we still be thankful?</a:t>
            </a:r>
          </a:p>
          <a:p>
            <a:endParaRPr lang="en-US" dirty="0">
              <a:latin typeface="Chalkduster" panose="03050602040202020205" pitchFamily="66" charset="77"/>
            </a:endParaRPr>
          </a:p>
          <a:p>
            <a:endParaRPr lang="en-US" dirty="0">
              <a:latin typeface="Chalkduster" panose="03050602040202020205" pitchFamily="66" charset="77"/>
            </a:endParaRPr>
          </a:p>
          <a:p>
            <a:pPr marL="0" indent="0" algn="ctr">
              <a:buNone/>
            </a:pPr>
            <a:r>
              <a:rPr lang="en-US" dirty="0">
                <a:latin typeface="Chalkduster" panose="03050602040202020205" pitchFamily="66" charset="77"/>
              </a:rPr>
              <a:t>Why? </a:t>
            </a:r>
          </a:p>
          <a:p>
            <a:pPr marL="0" indent="0">
              <a:buNone/>
            </a:pPr>
            <a:endParaRPr lang="en-US" dirty="0">
              <a:latin typeface="Chalkduster" panose="03050602040202020205" pitchFamily="66" charset="77"/>
            </a:endParaRPr>
          </a:p>
          <a:p>
            <a:pPr marL="0" indent="0">
              <a:buNone/>
            </a:pPr>
            <a:endParaRPr lang="en-US" dirty="0">
              <a:latin typeface="Chalkduster" panose="03050602040202020205" pitchFamily="66" charset="77"/>
            </a:endParaRPr>
          </a:p>
          <a:p>
            <a:pPr marL="0" indent="0" algn="ctr">
              <a:buNone/>
            </a:pPr>
            <a:r>
              <a:rPr lang="en-US" dirty="0">
                <a:latin typeface="Chalkduster" panose="03050602040202020205" pitchFamily="66" charset="77"/>
              </a:rPr>
              <a:t>How?</a:t>
            </a:r>
          </a:p>
        </p:txBody>
      </p:sp>
    </p:spTree>
    <p:extLst>
      <p:ext uri="{BB962C8B-B14F-4D97-AF65-F5344CB8AC3E}">
        <p14:creationId xmlns:p14="http://schemas.microsoft.com/office/powerpoint/2010/main" val="20750521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A30F8-3A85-4840-AA88-CA1E70C35EEF}"/>
              </a:ext>
            </a:extLst>
          </p:cNvPr>
          <p:cNvSpPr>
            <a:spLocks noGrp="1"/>
          </p:cNvSpPr>
          <p:nvPr>
            <p:ph idx="1"/>
          </p:nvPr>
        </p:nvSpPr>
        <p:spPr>
          <a:xfrm>
            <a:off x="0" y="829581"/>
            <a:ext cx="12192000" cy="1369331"/>
          </a:xfrm>
        </p:spPr>
        <p:txBody>
          <a:bodyPr>
            <a:normAutofit fontScale="92500" lnSpcReduction="10000"/>
          </a:bodyPr>
          <a:lstStyle/>
          <a:p>
            <a:pPr marL="0" indent="0">
              <a:lnSpc>
                <a:spcPct val="160000"/>
              </a:lnSpc>
              <a:buNone/>
            </a:pPr>
            <a:r>
              <a:rPr lang="en-US" dirty="0">
                <a:latin typeface="Chalkduster" panose="03050602040202020205" pitchFamily="66" charset="77"/>
                <a:cs typeface="Abadi" panose="020F0502020204030204" pitchFamily="34" charset="0"/>
              </a:rPr>
              <a:t>“</a:t>
            </a:r>
            <a:r>
              <a:rPr lang="en-US" b="1" dirty="0">
                <a:solidFill>
                  <a:srgbClr val="FF0000"/>
                </a:solidFill>
                <a:latin typeface="Chalkduster" panose="03050602040202020205" pitchFamily="66" charset="77"/>
                <a:cs typeface="Abadi" panose="020F0502020204030204" pitchFamily="34" charset="0"/>
              </a:rPr>
              <a:t>In the beginning</a:t>
            </a:r>
            <a:r>
              <a:rPr lang="en-US" dirty="0">
                <a:latin typeface="Chalkduster" panose="03050602040202020205" pitchFamily="66" charset="77"/>
                <a:cs typeface="Abadi" panose="020F0502020204030204" pitchFamily="34" charset="0"/>
              </a:rPr>
              <a:t>, God created the heavens and the earth.” </a:t>
            </a:r>
          </a:p>
          <a:p>
            <a:pPr marL="0" indent="0" algn="r">
              <a:lnSpc>
                <a:spcPct val="160000"/>
              </a:lnSpc>
              <a:buNone/>
            </a:pPr>
            <a:r>
              <a:rPr lang="en-US" dirty="0">
                <a:latin typeface="Chalkduster" panose="03050602040202020205" pitchFamily="66" charset="77"/>
                <a:cs typeface="Abadi" panose="020F0502020204030204" pitchFamily="34" charset="0"/>
              </a:rPr>
              <a:t>Genesis 1:1</a:t>
            </a:r>
          </a:p>
        </p:txBody>
      </p:sp>
      <p:sp>
        <p:nvSpPr>
          <p:cNvPr id="4" name="Content Placeholder 2">
            <a:extLst>
              <a:ext uri="{FF2B5EF4-FFF2-40B4-BE49-F238E27FC236}">
                <a16:creationId xmlns:a16="http://schemas.microsoft.com/office/drawing/2014/main" id="{D4220139-D6A8-F449-A110-2FD397DAB5AB}"/>
              </a:ext>
            </a:extLst>
          </p:cNvPr>
          <p:cNvSpPr txBox="1">
            <a:spLocks/>
          </p:cNvSpPr>
          <p:nvPr/>
        </p:nvSpPr>
        <p:spPr>
          <a:xfrm>
            <a:off x="0" y="2878818"/>
            <a:ext cx="12192000" cy="3560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600" dirty="0">
                <a:latin typeface="Chalkduster" panose="03050602040202020205" pitchFamily="66" charset="77"/>
              </a:rPr>
              <a:t>“</a:t>
            </a:r>
            <a:r>
              <a:rPr lang="en-US" sz="2600" b="1" dirty="0">
                <a:solidFill>
                  <a:srgbClr val="FF0000"/>
                </a:solidFill>
                <a:latin typeface="Chalkduster" panose="03050602040202020205" pitchFamily="66" charset="77"/>
              </a:rPr>
              <a:t>In the beginning </a:t>
            </a:r>
            <a:r>
              <a:rPr lang="en-US" sz="2600" dirty="0">
                <a:latin typeface="Chalkduster" panose="03050602040202020205" pitchFamily="66" charset="77"/>
              </a:rPr>
              <a:t>was the Word, and the Word was with God, and the Word was God. He was with God in the beginning. Through him all the things were made; without him nothing was made that has been made.” </a:t>
            </a:r>
          </a:p>
          <a:p>
            <a:pPr marL="0" indent="0" algn="r">
              <a:lnSpc>
                <a:spcPct val="150000"/>
              </a:lnSpc>
              <a:buFont typeface="Arial" panose="020B0604020202020204" pitchFamily="34" charset="0"/>
              <a:buNone/>
            </a:pPr>
            <a:r>
              <a:rPr lang="en-US" sz="2600" dirty="0">
                <a:latin typeface="Chalkduster" panose="03050602040202020205" pitchFamily="66" charset="77"/>
              </a:rPr>
              <a:t>John 1:1-3</a:t>
            </a:r>
          </a:p>
        </p:txBody>
      </p:sp>
    </p:spTree>
    <p:extLst>
      <p:ext uri="{BB962C8B-B14F-4D97-AF65-F5344CB8AC3E}">
        <p14:creationId xmlns:p14="http://schemas.microsoft.com/office/powerpoint/2010/main" val="27122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nature, indoor, person&#13;&#10;&#13;&#10;Description automatically generated">
            <a:extLst>
              <a:ext uri="{FF2B5EF4-FFF2-40B4-BE49-F238E27FC236}">
                <a16:creationId xmlns:a16="http://schemas.microsoft.com/office/drawing/2014/main" id="{A8CA21CB-05A2-5748-B158-FB231B684643}"/>
              </a:ext>
            </a:extLst>
          </p:cNvPr>
          <p:cNvPicPr>
            <a:picLocks noGrp="1" noChangeAspect="1"/>
          </p:cNvPicPr>
          <p:nvPr>
            <p:ph idx="1"/>
          </p:nvPr>
        </p:nvPicPr>
        <p:blipFill rotWithShape="1">
          <a:blip r:embed="rId2"/>
          <a:srcRect t="13563" b="11437"/>
          <a:stretch/>
        </p:blipFill>
        <p:spPr>
          <a:xfrm>
            <a:off x="20" y="10"/>
            <a:ext cx="12191980" cy="6857990"/>
          </a:xfrm>
          <a:prstGeom prst="rect">
            <a:avLst/>
          </a:prstGeom>
        </p:spPr>
      </p:pic>
    </p:spTree>
    <p:extLst>
      <p:ext uri="{BB962C8B-B14F-4D97-AF65-F5344CB8AC3E}">
        <p14:creationId xmlns:p14="http://schemas.microsoft.com/office/powerpoint/2010/main" val="80862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9FCF73-0E48-6549-8F66-FF96A56BC75C}"/>
              </a:ext>
            </a:extLst>
          </p:cNvPr>
          <p:cNvPicPr>
            <a:picLocks noGrp="1" noChangeAspect="1"/>
          </p:cNvPicPr>
          <p:nvPr>
            <p:ph idx="1"/>
          </p:nvPr>
        </p:nvPicPr>
        <p:blipFill>
          <a:blip r:embed="rId2"/>
          <a:stretch>
            <a:fillRect/>
          </a:stretch>
        </p:blipFill>
        <p:spPr>
          <a:xfrm>
            <a:off x="3867573" y="643466"/>
            <a:ext cx="4456853" cy="5571067"/>
          </a:xfrm>
          <a:prstGeom prst="rect">
            <a:avLst/>
          </a:prstGeom>
        </p:spPr>
      </p:pic>
    </p:spTree>
    <p:extLst>
      <p:ext uri="{BB962C8B-B14F-4D97-AF65-F5344CB8AC3E}">
        <p14:creationId xmlns:p14="http://schemas.microsoft.com/office/powerpoint/2010/main" val="8837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Words>
  <Application>Microsoft Macintosh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Chalkduster</vt:lpstr>
      <vt:lpstr>Office Theme</vt:lpstr>
      <vt:lpstr>Matthew 26:36-46</vt:lpstr>
      <vt:lpstr>Matthew 26:36-46</vt:lpstr>
      <vt:lpstr>We Can Still  Be Thankful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26:36-46</dc:title>
  <dc:creator>Park, Ye In</dc:creator>
  <cp:lastModifiedBy>Park, Ye In</cp:lastModifiedBy>
  <cp:revision>1</cp:revision>
  <dcterms:created xsi:type="dcterms:W3CDTF">2018-11-23T19:41:02Z</dcterms:created>
  <dcterms:modified xsi:type="dcterms:W3CDTF">2018-11-23T19:41:25Z</dcterms:modified>
</cp:coreProperties>
</file>