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embeddedFontLst>
    <p:embeddedFont>
      <p:font typeface="Constantia"/>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Constantia-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Constantia-italic.fntdata"/><Relationship Id="rId12" Type="http://schemas.openxmlformats.org/officeDocument/2006/relationships/slide" Target="slides/slide7.xml"/><Relationship Id="rId56" Type="http://schemas.openxmlformats.org/officeDocument/2006/relationships/font" Target="fonts/Constantia-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Constantia-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56a8f55c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456a8f55c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56a8f55c7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456a8f55c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56a8f55c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456a8f55c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descr="Celestia-R1---OverlayTitleHD.png" id="16" name="Google Shape;16;p2"/>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7" name="Google Shape;17;p2"/>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lstStyle>
            <a:lvl1pPr lvl="0" marR="0" rtl="0" algn="r">
              <a:spcBef>
                <a:spcPts val="0"/>
              </a:spcBef>
              <a:spcAft>
                <a:spcPts val="0"/>
              </a:spcAft>
              <a:buClr>
                <a:schemeClr val="lt1"/>
              </a:buClr>
              <a:buSzPts val="4800"/>
              <a:buFont typeface="Calibri"/>
              <a:buNone/>
              <a:defRPr b="0" i="0" sz="4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 name="Google Shape;18;p2"/>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lstStyle>
            <a:lvl1pPr lvl="0" marR="0" rtl="0" algn="r">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rtl="0" algn="ctr">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ctr">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lvl="3" marR="0" rtl="0" algn="ctr">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spcBef>
                <a:spcPts val="1000"/>
              </a:spcBef>
              <a:spcAft>
                <a:spcPts val="100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9" name="Google Shape;19;p2"/>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2"/>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1" name="Google Shape;21;p2"/>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80" name="Shape 80"/>
        <p:cNvGrpSpPr/>
        <p:nvPr/>
      </p:nvGrpSpPr>
      <p:grpSpPr>
        <a:xfrm>
          <a:off x="0" y="0"/>
          <a:ext cx="0" cy="0"/>
          <a:chOff x="0" y="0"/>
          <a:chExt cx="0" cy="0"/>
        </a:xfrm>
      </p:grpSpPr>
      <p:pic>
        <p:nvPicPr>
          <p:cNvPr descr="Celestia-R1---OverlayContentHD.png" id="81" name="Google Shape;81;p1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2" name="Google Shape;82;p11"/>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3" name="Google Shape;83;p11"/>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84" name="Google Shape;84;p11"/>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85" name="Google Shape;85;p1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6" name="Google Shape;86;p1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 name="Google Shape;87;p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88" name="Shape 88"/>
        <p:cNvGrpSpPr/>
        <p:nvPr/>
      </p:nvGrpSpPr>
      <p:grpSpPr>
        <a:xfrm>
          <a:off x="0" y="0"/>
          <a:ext cx="0" cy="0"/>
          <a:chOff x="0" y="0"/>
          <a:chExt cx="0" cy="0"/>
        </a:xfrm>
      </p:grpSpPr>
      <p:pic>
        <p:nvPicPr>
          <p:cNvPr descr="Celestia-R1---OverlayContentHD.png" id="89" name="Google Shape;89;p1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0" name="Google Shape;90;p12"/>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1" name="Google Shape;91;p12"/>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lstStyle>
            <a:lvl1pPr indent="-228600" lvl="0" marL="457200" marR="0" rtl="0" algn="l">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92" name="Google Shape;92;p1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1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 name="Google Shape;94;p1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95" name="Shape 95"/>
        <p:cNvGrpSpPr/>
        <p:nvPr/>
      </p:nvGrpSpPr>
      <p:grpSpPr>
        <a:xfrm>
          <a:off x="0" y="0"/>
          <a:ext cx="0" cy="0"/>
          <a:chOff x="0" y="0"/>
          <a:chExt cx="0" cy="0"/>
        </a:xfrm>
      </p:grpSpPr>
      <p:pic>
        <p:nvPicPr>
          <p:cNvPr descr="Celestia-R1---OverlayContentHD.png" id="96" name="Google Shape;96;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7" name="Google Shape;97;p13"/>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8" name="Google Shape;98;p13"/>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9" name="Google Shape;99;p13"/>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0" name="Google Shape;100;p13"/>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01" name="Google Shape;101;p13"/>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lstStyle>
            <a:lvl1pPr indent="-228600" lvl="0" marL="457200" marR="0" rtl="0" algn="l">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02" name="Google Shape;102;p1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3" name="Google Shape;103;p1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4" name="Google Shape;104;p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5" name="Shape 105"/>
        <p:cNvGrpSpPr/>
        <p:nvPr/>
      </p:nvGrpSpPr>
      <p:grpSpPr>
        <a:xfrm>
          <a:off x="0" y="0"/>
          <a:ext cx="0" cy="0"/>
          <a:chOff x="0" y="0"/>
          <a:chExt cx="0" cy="0"/>
        </a:xfrm>
      </p:grpSpPr>
      <p:pic>
        <p:nvPicPr>
          <p:cNvPr descr="Celestia-R1---OverlayContentHD.png" id="106" name="Google Shape;106;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7" name="Google Shape;107;p14"/>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8" name="Google Shape;108;p14"/>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09" name="Google Shape;109;p1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0" name="Google Shape;110;p1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1" name="Google Shape;111;p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2" name="Shape 112"/>
        <p:cNvGrpSpPr/>
        <p:nvPr/>
      </p:nvGrpSpPr>
      <p:grpSpPr>
        <a:xfrm>
          <a:off x="0" y="0"/>
          <a:ext cx="0" cy="0"/>
          <a:chOff x="0" y="0"/>
          <a:chExt cx="0" cy="0"/>
        </a:xfrm>
      </p:grpSpPr>
      <p:pic>
        <p:nvPicPr>
          <p:cNvPr descr="Celestia-R1---OverlayContentHD.png" id="113" name="Google Shape;113;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4" name="Google Shape;114;p1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5" name="Google Shape;115;p1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6" name="Google Shape;116;p15"/>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7" name="Google Shape;117;p15"/>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lstStyle>
            <a:lvl1pPr indent="-228600" lvl="0" marL="457200" marR="0" rtl="0" algn="l">
              <a:spcBef>
                <a:spcPts val="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18" name="Google Shape;118;p15"/>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19" name="Google Shape;119;p1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0" name="Google Shape;120;p1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1" name="Google Shape;121;p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2" name="Shape 122"/>
        <p:cNvGrpSpPr/>
        <p:nvPr/>
      </p:nvGrpSpPr>
      <p:grpSpPr>
        <a:xfrm>
          <a:off x="0" y="0"/>
          <a:ext cx="0" cy="0"/>
          <a:chOff x="0" y="0"/>
          <a:chExt cx="0" cy="0"/>
        </a:xfrm>
      </p:grpSpPr>
      <p:pic>
        <p:nvPicPr>
          <p:cNvPr descr="Celestia-R1---OverlayContentHD.png" id="123" name="Google Shape;123;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4" name="Google Shape;124;p16"/>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5" name="Google Shape;125;p16"/>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lstStyle>
            <a:lvl1pPr indent="-228600" lvl="0" marL="457200" marR="0" rtl="0" algn="l">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6" name="Google Shape;126;p16"/>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27" name="Google Shape;127;p1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8" name="Google Shape;128;p1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9" name="Google Shape;129;p1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0" name="Shape 130"/>
        <p:cNvGrpSpPr/>
        <p:nvPr/>
      </p:nvGrpSpPr>
      <p:grpSpPr>
        <a:xfrm>
          <a:off x="0" y="0"/>
          <a:ext cx="0" cy="0"/>
          <a:chOff x="0" y="0"/>
          <a:chExt cx="0" cy="0"/>
        </a:xfrm>
      </p:grpSpPr>
      <p:pic>
        <p:nvPicPr>
          <p:cNvPr descr="Celestia-R1---OverlayContentHD.png" id="131" name="Google Shape;131;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2" name="Google Shape;132;p17"/>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33" name="Google Shape;133;p1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4" name="Google Shape;134;p1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5" name="Google Shape;135;p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7" name="Shape 137"/>
        <p:cNvGrpSpPr/>
        <p:nvPr/>
      </p:nvGrpSpPr>
      <p:grpSpPr>
        <a:xfrm>
          <a:off x="0" y="0"/>
          <a:ext cx="0" cy="0"/>
          <a:chOff x="0" y="0"/>
          <a:chExt cx="0" cy="0"/>
        </a:xfrm>
      </p:grpSpPr>
      <p:pic>
        <p:nvPicPr>
          <p:cNvPr descr="Celestia-R1---OverlayContentHD.png" id="138" name="Google Shape;138;p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9" name="Google Shape;139;p18"/>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0" name="Google Shape;140;p18"/>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41" name="Google Shape;141;p1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2" name="Google Shape;142;p1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3" name="Google Shape;143;p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pic>
        <p:nvPicPr>
          <p:cNvPr descr="Celestia-R1---OverlayContentHD.png" id="23" name="Google Shape;23;p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4" name="Google Shape;24;p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5" name="Google Shape;25;p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26" name="Google Shape;26;p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 name="Google Shape;27;p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 name="Google Shape;28;p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pic>
        <p:nvPicPr>
          <p:cNvPr descr="Celestia-R1---OverlayContentHD.png" id="30" name="Google Shape;30;p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1" name="Google Shape;31;p4"/>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2" name="Google Shape;32;p4"/>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33" name="Google Shape;33;p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4" name="Google Shape;34;p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5" name="Google Shape;35;p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pic>
        <p:nvPicPr>
          <p:cNvPr descr="Celestia-R1---OverlayContentHD.png" id="37" name="Google Shape;37;p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8" name="Google Shape;38;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9" name="Google Shape;39;p5"/>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0" name="Google Shape;40;p5"/>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1" name="Google Shape;41;p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2" name="Google Shape;42;p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3" name="Google Shape;43;p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46" name="Google Shape;46;p6"/>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lstStyle>
            <a:lvl1pPr indent="-228600" lvl="0" marL="457200" marR="0" rtl="0" algn="l">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47" name="Google Shape;47;p6"/>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8" name="Google Shape;48;p6"/>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lstStyle>
            <a:lvl1pPr indent="-228600" lvl="0" marL="457200" marR="0" rtl="0" algn="l">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49" name="Google Shape;49;p6"/>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50" name="Google Shape;50;p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1" name="Google Shape;51;p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2" name="Google Shape;52;p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pic>
        <p:nvPicPr>
          <p:cNvPr descr="Celestia-R1---OverlayContentHD.png" id="54" name="Google Shape;54;p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5" name="Google Shape;55;p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6" name="Google Shape;56;p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7" name="Google Shape;57;p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8" name="Google Shape;58;p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pic>
        <p:nvPicPr>
          <p:cNvPr descr="Celestia-R1---OverlayContentHD.png" id="60" name="Google Shape;60;p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1" name="Google Shape;61;p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 name="Google Shape;62;p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3" name="Google Shape;63;p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pic>
        <p:nvPicPr>
          <p:cNvPr descr="Celestia-R1---OverlayContentHD.png" id="65" name="Google Shape;65;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6" name="Google Shape;66;p9"/>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7" name="Google Shape;67;p9"/>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68" name="Google Shape;68;p9"/>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69" name="Google Shape;69;p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0" name="Google Shape;70;p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1" name="Google Shape;71;p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2" name="Shape 72"/>
        <p:cNvGrpSpPr/>
        <p:nvPr/>
      </p:nvGrpSpPr>
      <p:grpSpPr>
        <a:xfrm>
          <a:off x="0" y="0"/>
          <a:ext cx="0" cy="0"/>
          <a:chOff x="0" y="0"/>
          <a:chExt cx="0" cy="0"/>
        </a:xfrm>
      </p:grpSpPr>
      <p:pic>
        <p:nvPicPr>
          <p:cNvPr descr="Celestia-R1---OverlayContentHD.png" id="73" name="Google Shape;73;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4" name="Google Shape;74;p10"/>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5" name="Google Shape;75;p10"/>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76" name="Google Shape;76;p10"/>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rtl="0" algn="l">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rtl="0" algn="l">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rtl="0" algn="l">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77" name="Google Shape;77;p1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8" name="Google Shape;78;p1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9" name="Google Shape;79;p1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biblegateway.com/passage/?search=John+21&amp;version=NIV#fen-NIV-26907c"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type="ctrTitle"/>
          </p:nvPr>
        </p:nvSpPr>
        <p:spPr>
          <a:xfrm>
            <a:off x="787400" y="927100"/>
            <a:ext cx="10629900" cy="2400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WELCOME TO REFLECTION FELLOWSHIP </a:t>
            </a:r>
            <a:br>
              <a:rPr b="1" i="0" lang="en-US" sz="4800" u="none" cap="none" strike="noStrike">
                <a:solidFill>
                  <a:schemeClr val="lt1"/>
                </a:solidFill>
                <a:latin typeface="Calibri"/>
                <a:ea typeface="Calibri"/>
                <a:cs typeface="Calibri"/>
                <a:sym typeface="Calibri"/>
              </a:rPr>
            </a:br>
            <a:r>
              <a:rPr b="1" i="0" lang="en-US" sz="4800" u="none" cap="none" strike="noStrike">
                <a:solidFill>
                  <a:schemeClr val="lt1"/>
                </a:solidFill>
                <a:latin typeface="Calibri"/>
                <a:ea typeface="Calibri"/>
                <a:cs typeface="Calibri"/>
                <a:sym typeface="Calibri"/>
              </a:rPr>
              <a:t>WORSHIP SERVICE AT 12:30PM  </a:t>
            </a:r>
            <a:br>
              <a:rPr b="1" i="0" lang="en-US" sz="4800" u="none" cap="none" strike="noStrike">
                <a:solidFill>
                  <a:schemeClr val="lt1"/>
                </a:solidFill>
                <a:latin typeface="Calibri"/>
                <a:ea typeface="Calibri"/>
                <a:cs typeface="Calibri"/>
                <a:sym typeface="Calibri"/>
              </a:rPr>
            </a:br>
            <a:r>
              <a:rPr b="1" i="0" lang="en-US" sz="4800" u="none" cap="none" strike="noStrike">
                <a:solidFill>
                  <a:schemeClr val="lt1"/>
                </a:solidFill>
                <a:latin typeface="Calibri"/>
                <a:ea typeface="Calibri"/>
                <a:cs typeface="Calibri"/>
                <a:sym typeface="Calibri"/>
              </a:rPr>
              <a:t>OCTOBER 28, 2018</a:t>
            </a:r>
            <a:endParaRPr/>
          </a:p>
        </p:txBody>
      </p:sp>
      <p:sp>
        <p:nvSpPr>
          <p:cNvPr id="149" name="Google Shape;149;p19"/>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lt1"/>
              </a:buClr>
              <a:buSzPts val="1875"/>
              <a:buFont typeface="Arial"/>
              <a:buNone/>
            </a:pPr>
            <a:r>
              <a:rPr b="1" i="0" lang="en-US" sz="1875" u="none" cap="none" strike="noStrike">
                <a:solidFill>
                  <a:schemeClr val="lt1"/>
                </a:solidFill>
                <a:latin typeface="Calibri"/>
                <a:ea typeface="Calibri"/>
                <a:cs typeface="Calibri"/>
                <a:sym typeface="Calibri"/>
              </a:rPr>
              <a:t>PASTOR SAMUEL SON</a:t>
            </a:r>
            <a:endParaRPr b="1" i="0" sz="1875" u="none" cap="none" strike="noStrike">
              <a:solidFill>
                <a:schemeClr val="lt1"/>
              </a:solidFill>
              <a:latin typeface="Calibri"/>
              <a:ea typeface="Calibri"/>
              <a:cs typeface="Calibri"/>
              <a:sym typeface="Calibri"/>
            </a:endParaRPr>
          </a:p>
          <a:p>
            <a:pPr indent="0" lvl="0" marL="0" marR="0" rtl="0" algn="r">
              <a:lnSpc>
                <a:spcPct val="80000"/>
              </a:lnSpc>
              <a:spcBef>
                <a:spcPts val="1000"/>
              </a:spcBef>
              <a:spcAft>
                <a:spcPts val="0"/>
              </a:spcAft>
              <a:buClr>
                <a:schemeClr val="lt1"/>
              </a:buClr>
              <a:buSzPts val="1750"/>
              <a:buFont typeface="Arial"/>
              <a:buNone/>
            </a:pPr>
            <a:r>
              <a:t/>
            </a:r>
            <a:endParaRPr b="1" i="0" sz="1750" u="none" cap="none" strike="noStrike">
              <a:solidFill>
                <a:schemeClr val="lt1"/>
              </a:solidFill>
              <a:latin typeface="Calibri"/>
              <a:ea typeface="Calibri"/>
              <a:cs typeface="Calibri"/>
              <a:sym typeface="Calibri"/>
            </a:endParaRPr>
          </a:p>
          <a:p>
            <a:pPr indent="0" lvl="0" marL="0" marR="0" rtl="0" algn="r">
              <a:lnSpc>
                <a:spcPct val="80000"/>
              </a:lnSpc>
              <a:spcBef>
                <a:spcPts val="1000"/>
              </a:spcBef>
              <a:spcAft>
                <a:spcPts val="0"/>
              </a:spcAft>
              <a:buClr>
                <a:schemeClr val="lt1"/>
              </a:buClr>
              <a:buSzPts val="1750"/>
              <a:buFont typeface="Arial"/>
              <a:buNone/>
            </a:pPr>
            <a:r>
              <a:rPr b="1" i="0" lang="en-US" sz="1750" u="none" cap="none" strike="noStrike">
                <a:solidFill>
                  <a:schemeClr val="lt1"/>
                </a:solidFill>
                <a:latin typeface="Calibri"/>
                <a:ea typeface="Calibri"/>
                <a:cs typeface="Calibri"/>
                <a:sym typeface="Calibri"/>
              </a:rPr>
              <a:t>PLEASE KEEP YOUR PHONE ON SILENT DURING THE SERVICE.</a:t>
            </a:r>
            <a:endParaRPr/>
          </a:p>
          <a:p>
            <a:pPr indent="0" lvl="0" marL="0" marR="0" rtl="0" algn="r">
              <a:lnSpc>
                <a:spcPct val="80000"/>
              </a:lnSpc>
              <a:spcBef>
                <a:spcPts val="1000"/>
              </a:spcBef>
              <a:spcAft>
                <a:spcPts val="0"/>
              </a:spcAft>
              <a:buClr>
                <a:schemeClr val="lt1"/>
              </a:buClr>
              <a:buSzPts val="1750"/>
              <a:buFont typeface="Arial"/>
              <a:buNone/>
            </a:pPr>
            <a:r>
              <a:rPr b="1" i="0" lang="en-US" sz="1750" u="none" cap="none" strike="noStrike">
                <a:solidFill>
                  <a:schemeClr val="lt1"/>
                </a:solidFill>
                <a:latin typeface="Calibri"/>
                <a:ea typeface="Calibri"/>
                <a:cs typeface="Calibri"/>
                <a:sym typeface="Calibri"/>
              </a:rPr>
              <a:t>THANK YOU!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196" name="Google Shape;196;p28"/>
          <p:cNvSpPr txBox="1"/>
          <p:nvPr>
            <p:ph idx="1" type="body"/>
          </p:nvPr>
        </p:nvSpPr>
        <p:spPr>
          <a:xfrm>
            <a:off x="685801" y="386367"/>
            <a:ext cx="10131425" cy="62977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Where you go, I'll go</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Where you stay, I'll stay</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When you move, I'll move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follow</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202" name="Google Shape;202;p29"/>
          <p:cNvSpPr txBox="1"/>
          <p:nvPr>
            <p:ph idx="1" type="body"/>
          </p:nvPr>
        </p:nvSpPr>
        <p:spPr>
          <a:xfrm>
            <a:off x="0" y="1"/>
            <a:ext cx="12191999" cy="674853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All your ways are good</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All your ways are sure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trust in you alone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txBox="1"/>
          <p:nvPr>
            <p:ph idx="1" type="body"/>
          </p:nvPr>
        </p:nvSpPr>
        <p:spPr>
          <a:xfrm>
            <a:off x="1" y="0"/>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Higher than my side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High above my life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trust in you alone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1"/>
          <p:cNvSpPr txBox="1"/>
          <p:nvPr>
            <p:ph idx="1" type="body"/>
          </p:nvPr>
        </p:nvSpPr>
        <p:spPr>
          <a:xfrm>
            <a:off x="0" y="0"/>
            <a:ext cx="12191999"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Where you go, I'll go</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Where you stay, I'll stay</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When you move, I'll move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follow you</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2"/>
          <p:cNvSpPr txBox="1"/>
          <p:nvPr>
            <p:ph idx="1" type="body"/>
          </p:nvPr>
        </p:nvSpPr>
        <p:spPr>
          <a:xfrm>
            <a:off x="1" y="0"/>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Who you love, I'll love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How you serve I'll serve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If this life I lose, I will follow you</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follow you</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223" name="Google Shape;223;p33"/>
          <p:cNvSpPr txBox="1"/>
          <p:nvPr>
            <p:ph idx="1" type="body"/>
          </p:nvPr>
        </p:nvSpPr>
        <p:spPr>
          <a:xfrm>
            <a:off x="0" y="154548"/>
            <a:ext cx="12191999" cy="6703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Light unto the world</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Light unto my life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live for you alone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4"/>
          <p:cNvSpPr txBox="1"/>
          <p:nvPr>
            <p:ph idx="1" type="body"/>
          </p:nvPr>
        </p:nvSpPr>
        <p:spPr>
          <a:xfrm>
            <a:off x="1" y="0"/>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You're the one I seek</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Knowing I will find</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All I need in you alone, in you alone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5"/>
          <p:cNvSpPr txBox="1"/>
          <p:nvPr>
            <p:ph idx="1" type="body"/>
          </p:nvPr>
        </p:nvSpPr>
        <p:spPr>
          <a:xfrm>
            <a:off x="1"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Who you love, I'll love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How you serve I'll serve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If this life I lose, I will follow you</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follow you</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ph idx="1" type="body"/>
          </p:nvPr>
        </p:nvSpPr>
        <p:spPr>
          <a:xfrm>
            <a:off x="87925" y="0"/>
            <a:ext cx="121041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In you there's life everlasting</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In you there's freedom for my soul</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In you there's joy, unending joy</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And I will follow</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ph idx="1" type="body"/>
          </p:nvPr>
        </p:nvSpPr>
        <p:spPr>
          <a:xfrm>
            <a:off x="1"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Who you love, I'll love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How you serve I'll serve</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If this life I lose, I will follow you</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I will follow you</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155" name="Google Shape;155;p2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7200"/>
              <a:buFont typeface="Arial"/>
              <a:buNone/>
            </a:pPr>
            <a:r>
              <a:rPr b="0" i="0" lang="en-US" sz="7200" u="none" cap="none" strike="noStrike">
                <a:solidFill>
                  <a:schemeClr val="lt1"/>
                </a:solidFill>
                <a:latin typeface="Calibri"/>
                <a:ea typeface="Calibri"/>
                <a:cs typeface="Calibri"/>
                <a:sym typeface="Calibri"/>
              </a:rPr>
              <a:t>Seek Ye First</a:t>
            </a:r>
            <a:endParaRPr b="0" i="0" sz="72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8"/>
          <p:cNvSpPr txBox="1"/>
          <p:nvPr>
            <p:ph idx="1" type="body"/>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Always</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9"/>
          <p:cNvSpPr txBox="1"/>
          <p:nvPr>
            <p:ph idx="1" type="body"/>
          </p:nvPr>
        </p:nvSpPr>
        <p:spPr>
          <a:xfrm>
            <a:off x="1" y="0"/>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foes are many, they rise against me</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But I will hold my ground</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not fear the storm</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help is on the way, my help is on the way</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0"/>
          <p:cNvSpPr txBox="1"/>
          <p:nvPr>
            <p:ph idx="1" type="body"/>
          </p:nvPr>
        </p:nvSpPr>
        <p:spPr>
          <a:xfrm>
            <a:off x="1" y="90152"/>
            <a:ext cx="12041747" cy="667125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Oh my God, He will not delay</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refuge and strength always</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not fear, His promise is true</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God will come through always, always</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1"/>
          <p:cNvSpPr txBox="1"/>
          <p:nvPr>
            <p:ph idx="1" type="body"/>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Trouble surrounds me, chaos abounding</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soul will rest in You</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not fear the storm </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help is on the way, my help is on the way</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2"/>
          <p:cNvSpPr txBox="1"/>
          <p:nvPr>
            <p:ph idx="1" type="body"/>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Oh my God, He will not delay</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refuge and strength always</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not fear His promise is true</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God will come through always</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idx="1" type="body"/>
          </p:nvPr>
        </p:nvSpPr>
        <p:spPr>
          <a:xfrm>
            <a:off x="685801" y="0"/>
            <a:ext cx="10131425"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lift my eyes up </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help comes from the Lord</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4"/>
          <p:cNvSpPr txBox="1"/>
          <p:nvPr>
            <p:ph idx="1" type="body"/>
          </p:nvPr>
        </p:nvSpPr>
        <p:spPr>
          <a:xfrm>
            <a:off x="0" y="0"/>
            <a:ext cx="121335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Oh my God, He will not delay</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refuge and strength always</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not fear His promise is true</a:t>
            </a:r>
            <a:endParaRPr/>
          </a:p>
          <a:p>
            <a:pPr indent="0" lvl="0" marL="0" marR="0" rtl="0" algn="ctr">
              <a:spcBef>
                <a:spcPts val="100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My God will come through always</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lang="en-US" sz="6000"/>
              <a:t>Always</a:t>
            </a:r>
            <a:endParaRPr sz="6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5"/>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PRAYER</a:t>
            </a:r>
            <a:endParaRPr/>
          </a:p>
        </p:txBody>
      </p:sp>
      <p:sp>
        <p:nvSpPr>
          <p:cNvPr id="284" name="Google Shape;284;p45"/>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6"/>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WELCOME &amp; ANNOUNCEMENTS</a:t>
            </a:r>
            <a:br>
              <a:rPr b="0" i="0" lang="en-US" sz="4800" u="none" cap="none" strike="noStrike">
                <a:solidFill>
                  <a:schemeClr val="lt1"/>
                </a:solidFill>
                <a:latin typeface="Calibri"/>
                <a:ea typeface="Calibri"/>
                <a:cs typeface="Calibri"/>
                <a:sym typeface="Calibri"/>
              </a:rPr>
            </a:br>
            <a:endParaRPr b="0" i="0" sz="4400" u="none" cap="none" strike="noStrike">
              <a:solidFill>
                <a:schemeClr val="lt1"/>
              </a:solidFill>
              <a:latin typeface="Calibri"/>
              <a:ea typeface="Calibri"/>
              <a:cs typeface="Calibri"/>
              <a:sym typeface="Calibri"/>
            </a:endParaRPr>
          </a:p>
        </p:txBody>
      </p:sp>
      <p:sp>
        <p:nvSpPr>
          <p:cNvPr id="290" name="Google Shape;290;p46"/>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7"/>
          <p:cNvSpPr txBox="1"/>
          <p:nvPr>
            <p:ph idx="1" type="body"/>
          </p:nvPr>
        </p:nvSpPr>
        <p:spPr>
          <a:xfrm>
            <a:off x="308127" y="2480135"/>
            <a:ext cx="11634158" cy="5485680"/>
          </a:xfrm>
          <a:prstGeom prst="rect">
            <a:avLst/>
          </a:prstGeom>
          <a:noFill/>
          <a:ln>
            <a:noFill/>
          </a:ln>
        </p:spPr>
        <p:txBody>
          <a:bodyPr anchorCtr="0" anchor="ctr" bIns="45700" lIns="91425" spcFirstLastPara="1" rIns="91425" wrap="square" tIns="45700">
            <a:noAutofit/>
          </a:bodyPr>
          <a:lstStyle/>
          <a:p>
            <a:pPr indent="-31750" lvl="0" marL="285750" marR="0" rtl="0" algn="l">
              <a:lnSpc>
                <a:spcPct val="100000"/>
              </a:lnSpc>
              <a:spcBef>
                <a:spcPts val="0"/>
              </a:spcBef>
              <a:spcAft>
                <a:spcPts val="0"/>
              </a:spcAft>
              <a:buClr>
                <a:schemeClr val="lt1"/>
              </a:buClr>
              <a:buSzPts val="4000"/>
              <a:buFont typeface="Arial"/>
              <a:buNone/>
            </a:pPr>
            <a:r>
              <a:t/>
            </a:r>
            <a:endParaRPr b="0" i="0" sz="4000" u="none" cap="none" strike="noStrike">
              <a:solidFill>
                <a:schemeClr val="lt1"/>
              </a:solidFill>
              <a:latin typeface="Calibri"/>
              <a:ea typeface="Calibri"/>
              <a:cs typeface="Calibri"/>
              <a:sym typeface="Calibri"/>
            </a:endParaRPr>
          </a:p>
          <a:p>
            <a:pPr indent="-285750" lvl="0" marL="285750" marR="0" rtl="0" algn="l">
              <a:lnSpc>
                <a:spcPct val="100000"/>
              </a:lnSpc>
              <a:spcBef>
                <a:spcPts val="1000"/>
              </a:spcBef>
              <a:spcAft>
                <a:spcPts val="0"/>
              </a:spcAft>
              <a:buClr>
                <a:schemeClr val="lt1"/>
              </a:buClr>
              <a:buSzPts val="4400"/>
              <a:buFont typeface="Arial"/>
              <a:buChar char="•"/>
            </a:pPr>
            <a:r>
              <a:rPr b="1" i="0" lang="en-US" sz="4400" u="none" cap="none" strike="noStrike">
                <a:solidFill>
                  <a:schemeClr val="lt1"/>
                </a:solidFill>
                <a:latin typeface="Calibri"/>
                <a:ea typeface="Calibri"/>
                <a:cs typeface="Calibri"/>
                <a:sym typeface="Calibri"/>
              </a:rPr>
              <a:t>Welcome to worship - Also join us afterwards for dessert and refreshments. </a:t>
            </a:r>
            <a:endParaRPr/>
          </a:p>
          <a:p>
            <a:pPr indent="-285750" lvl="0" marL="285750" marR="0" rtl="0" algn="l">
              <a:lnSpc>
                <a:spcPct val="100000"/>
              </a:lnSpc>
              <a:spcBef>
                <a:spcPts val="1000"/>
              </a:spcBef>
              <a:spcAft>
                <a:spcPts val="0"/>
              </a:spcAft>
              <a:buClr>
                <a:schemeClr val="lt1"/>
              </a:buClr>
              <a:buSzPts val="4400"/>
              <a:buFont typeface="Arial"/>
              <a:buChar char="•"/>
            </a:pPr>
            <a:r>
              <a:rPr b="1" i="0" lang="en-US" sz="4400" u="none" cap="none" strike="noStrike">
                <a:solidFill>
                  <a:schemeClr val="lt1"/>
                </a:solidFill>
                <a:latin typeface="Calibri"/>
                <a:ea typeface="Calibri"/>
                <a:cs typeface="Calibri"/>
                <a:sym typeface="Calibri"/>
              </a:rPr>
              <a:t>HOLYWIN is October 31</a:t>
            </a:r>
            <a:r>
              <a:rPr b="1" baseline="30000" i="0" lang="en-US" sz="4400" u="none" cap="none" strike="noStrike">
                <a:solidFill>
                  <a:schemeClr val="lt1"/>
                </a:solidFill>
                <a:latin typeface="Calibri"/>
                <a:ea typeface="Calibri"/>
                <a:cs typeface="Calibri"/>
                <a:sym typeface="Calibri"/>
              </a:rPr>
              <a:t>st</a:t>
            </a:r>
            <a:r>
              <a:rPr b="1" i="0" lang="en-US" sz="4400" u="none" cap="none" strike="noStrike">
                <a:solidFill>
                  <a:schemeClr val="lt1"/>
                </a:solidFill>
                <a:latin typeface="Calibri"/>
                <a:ea typeface="Calibri"/>
                <a:cs typeface="Calibri"/>
                <a:sym typeface="Calibri"/>
              </a:rPr>
              <a:t> (wed) 5:30 </a:t>
            </a:r>
            <a:endParaRPr/>
          </a:p>
          <a:p>
            <a:pPr indent="-285750" lvl="0" marL="285750" marR="0" rtl="0" algn="l">
              <a:lnSpc>
                <a:spcPct val="100000"/>
              </a:lnSpc>
              <a:spcBef>
                <a:spcPts val="1000"/>
              </a:spcBef>
              <a:spcAft>
                <a:spcPts val="0"/>
              </a:spcAft>
              <a:buClr>
                <a:schemeClr val="lt1"/>
              </a:buClr>
              <a:buSzPts val="4400"/>
              <a:buFont typeface="Arial"/>
              <a:buChar char="•"/>
            </a:pPr>
            <a:r>
              <a:rPr b="1" i="0" lang="en-US" sz="4400" u="none" cap="none" strike="noStrike">
                <a:solidFill>
                  <a:srgbClr val="FFFFFF"/>
                </a:solidFill>
                <a:latin typeface="Calibri"/>
                <a:ea typeface="Calibri"/>
                <a:cs typeface="Calibri"/>
                <a:sym typeface="Calibri"/>
              </a:rPr>
              <a:t>New members classes are beginning soon. See Pastor Kim for more details. </a:t>
            </a:r>
            <a:endParaRPr/>
          </a:p>
          <a:p>
            <a:pPr indent="-285750" lvl="0" marL="285750" marR="0" rtl="0" algn="l">
              <a:lnSpc>
                <a:spcPct val="100000"/>
              </a:lnSpc>
              <a:spcBef>
                <a:spcPts val="1000"/>
              </a:spcBef>
              <a:spcAft>
                <a:spcPts val="0"/>
              </a:spcAft>
              <a:buClr>
                <a:schemeClr val="lt1"/>
              </a:buClr>
              <a:buSzPts val="4400"/>
              <a:buFont typeface="Arial"/>
              <a:buChar char="•"/>
            </a:pPr>
            <a:r>
              <a:rPr b="1" i="0" lang="en-US" sz="4400" u="none" cap="none" strike="noStrike">
                <a:solidFill>
                  <a:srgbClr val="FFFFFF"/>
                </a:solidFill>
                <a:latin typeface="Calibri"/>
                <a:ea typeface="Calibri"/>
                <a:cs typeface="Calibri"/>
                <a:sym typeface="Calibri"/>
              </a:rPr>
              <a:t>Gleaners Outreach is Saturday Nov. 3.  Please see Elder Spann or Mina Jung for more details. </a:t>
            </a:r>
            <a:endParaRPr/>
          </a:p>
          <a:p>
            <a:pPr indent="-285750" lvl="0" marL="285750" marR="0" rtl="0" algn="l">
              <a:spcBef>
                <a:spcPts val="1000"/>
              </a:spcBef>
              <a:spcAft>
                <a:spcPts val="0"/>
              </a:spcAft>
              <a:buClr>
                <a:srgbClr val="FFFFFF"/>
              </a:buClr>
              <a:buSzPts val="4400"/>
              <a:buFont typeface="Arial"/>
              <a:buChar char="•"/>
            </a:pPr>
            <a:r>
              <a:rPr b="1" i="0" lang="en-US" sz="4400" u="none" cap="none" strike="noStrike">
                <a:solidFill>
                  <a:srgbClr val="FFFFFF"/>
                </a:solidFill>
                <a:latin typeface="Calibri"/>
                <a:ea typeface="Calibri"/>
                <a:cs typeface="Calibri"/>
                <a:sym typeface="Calibri"/>
              </a:rPr>
              <a:t>Please pray for the EM in this transition period</a:t>
            </a:r>
            <a:endParaRPr/>
          </a:p>
          <a:p>
            <a:pPr indent="-6350" lvl="0" marL="285750" marR="0" rtl="0" algn="l">
              <a:lnSpc>
                <a:spcPct val="100000"/>
              </a:lnSpc>
              <a:spcBef>
                <a:spcPts val="1000"/>
              </a:spcBef>
              <a:spcAft>
                <a:spcPts val="0"/>
              </a:spcAft>
              <a:buClr>
                <a:schemeClr val="lt1"/>
              </a:buClr>
              <a:buSzPts val="4400"/>
              <a:buFont typeface="Arial"/>
              <a:buNone/>
            </a:pPr>
            <a:r>
              <a:t/>
            </a:r>
            <a:endParaRPr b="1" i="0" sz="4400" u="none" cap="none" strike="noStrike">
              <a:solidFill>
                <a:srgbClr val="FFFFFF"/>
              </a:solidFill>
              <a:latin typeface="Calibri"/>
              <a:ea typeface="Calibri"/>
              <a:cs typeface="Calibri"/>
              <a:sym typeface="Calibri"/>
            </a:endParaRPr>
          </a:p>
          <a:p>
            <a:pPr indent="-6350" lvl="0" marL="285750" marR="0" rtl="0" algn="l">
              <a:lnSpc>
                <a:spcPct val="100000"/>
              </a:lnSpc>
              <a:spcBef>
                <a:spcPts val="1000"/>
              </a:spcBef>
              <a:spcAft>
                <a:spcPts val="0"/>
              </a:spcAft>
              <a:buClr>
                <a:schemeClr val="lt1"/>
              </a:buClr>
              <a:buSzPts val="4400"/>
              <a:buFont typeface="Arial"/>
              <a:buNone/>
            </a:pPr>
            <a:r>
              <a:t/>
            </a:r>
            <a:endParaRPr b="1" i="0" sz="4400" u="none" cap="none" strike="noStrike">
              <a:solidFill>
                <a:schemeClr val="lt1"/>
              </a:solidFill>
              <a:latin typeface="Calibri"/>
              <a:ea typeface="Calibri"/>
              <a:cs typeface="Calibri"/>
              <a:sym typeface="Calibri"/>
            </a:endParaRPr>
          </a:p>
          <a:p>
            <a:pPr indent="-6350" lvl="0" marL="285750" marR="0" rtl="0" algn="l">
              <a:spcBef>
                <a:spcPts val="1000"/>
              </a:spcBef>
              <a:spcAft>
                <a:spcPts val="0"/>
              </a:spcAft>
              <a:buClr>
                <a:schemeClr val="lt1"/>
              </a:buClr>
              <a:buSzPts val="4400"/>
              <a:buFont typeface="Arial"/>
              <a:buNone/>
            </a:pPr>
            <a:r>
              <a:t/>
            </a:r>
            <a:endParaRPr b="1" i="0" sz="4400" u="none" cap="none" strike="noStrike">
              <a:solidFill>
                <a:schemeClr val="lt1"/>
              </a:solidFill>
              <a:latin typeface="Calibri"/>
              <a:ea typeface="Calibri"/>
              <a:cs typeface="Calibri"/>
              <a:sym typeface="Calibri"/>
            </a:endParaRPr>
          </a:p>
          <a:p>
            <a:pPr indent="-6350" lvl="0" marL="285750" marR="0" rtl="0" algn="l">
              <a:spcBef>
                <a:spcPts val="1000"/>
              </a:spcBef>
              <a:spcAft>
                <a:spcPts val="0"/>
              </a:spcAft>
              <a:buClr>
                <a:schemeClr val="lt1"/>
              </a:buClr>
              <a:buSzPts val="4400"/>
              <a:buFont typeface="Arial"/>
              <a:buNone/>
            </a:pPr>
            <a:r>
              <a:t/>
            </a:r>
            <a:endParaRPr b="0" i="0" sz="4400" u="none" cap="none" strike="noStrike">
              <a:solidFill>
                <a:schemeClr val="lt1"/>
              </a:solidFill>
              <a:latin typeface="Calibri"/>
              <a:ea typeface="Calibri"/>
              <a:cs typeface="Calibri"/>
              <a:sym typeface="Calibri"/>
            </a:endParaRPr>
          </a:p>
          <a:p>
            <a:pPr indent="-6350" lvl="0" marL="285750" marR="0" rtl="0" algn="l">
              <a:spcBef>
                <a:spcPts val="1000"/>
              </a:spcBef>
              <a:spcAft>
                <a:spcPts val="0"/>
              </a:spcAft>
              <a:buClr>
                <a:schemeClr val="lt1"/>
              </a:buClr>
              <a:buSzPts val="4400"/>
              <a:buFont typeface="Arial"/>
              <a:buNone/>
            </a:pPr>
            <a:r>
              <a:t/>
            </a:r>
            <a:endParaRPr b="0" i="0" sz="4400" u="none" cap="none" strike="noStrike">
              <a:solidFill>
                <a:schemeClr val="lt1"/>
              </a:solidFill>
              <a:latin typeface="Calibri"/>
              <a:ea typeface="Calibri"/>
              <a:cs typeface="Calibri"/>
              <a:sym typeface="Calibri"/>
            </a:endParaRPr>
          </a:p>
          <a:p>
            <a:pPr indent="-6350" lvl="0" marL="285750" marR="0" rtl="0" algn="l">
              <a:spcBef>
                <a:spcPts val="1000"/>
              </a:spcBef>
              <a:spcAft>
                <a:spcPts val="0"/>
              </a:spcAft>
              <a:buClr>
                <a:schemeClr val="lt1"/>
              </a:buClr>
              <a:buSzPts val="4400"/>
              <a:buFont typeface="Arial"/>
              <a:buNone/>
            </a:pPr>
            <a:r>
              <a:t/>
            </a:r>
            <a:endParaRPr b="0" i="0" sz="44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idx="1" type="body"/>
          </p:nvPr>
        </p:nvSpPr>
        <p:spPr>
          <a:xfrm>
            <a:off x="685801" y="0"/>
            <a:ext cx="10131425" cy="68579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7100"/>
              <a:buFont typeface="Arial"/>
              <a:buNone/>
            </a:pPr>
            <a:r>
              <a:rPr b="1" i="0" lang="en-US" sz="7100" u="none" cap="none" strike="noStrike">
                <a:solidFill>
                  <a:schemeClr val="lt1"/>
                </a:solidFill>
                <a:latin typeface="Calibri"/>
                <a:ea typeface="Calibri"/>
                <a:cs typeface="Calibri"/>
                <a:sym typeface="Calibri"/>
              </a:rPr>
              <a:t>Seek ye first the kingdom of God</a:t>
            </a:r>
            <a:endParaRPr b="0" i="0" sz="71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7100"/>
              <a:buFont typeface="Arial"/>
              <a:buNone/>
            </a:pPr>
            <a:r>
              <a:rPr b="1" i="0" lang="en-US" sz="7100" u="none" cap="none" strike="noStrike">
                <a:solidFill>
                  <a:schemeClr val="lt1"/>
                </a:solidFill>
                <a:latin typeface="Calibri"/>
                <a:ea typeface="Calibri"/>
                <a:cs typeface="Calibri"/>
                <a:sym typeface="Calibri"/>
              </a:rPr>
              <a:t> And His righteousness</a:t>
            </a:r>
            <a:endParaRPr b="0" i="0" sz="71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7100"/>
              <a:buFont typeface="Arial"/>
              <a:buNone/>
            </a:pPr>
            <a:r>
              <a:rPr b="1" i="0" lang="en-US" sz="7100" u="none" cap="none" strike="noStrike">
                <a:solidFill>
                  <a:schemeClr val="lt1"/>
                </a:solidFill>
                <a:latin typeface="Calibri"/>
                <a:ea typeface="Calibri"/>
                <a:cs typeface="Calibri"/>
                <a:sym typeface="Calibri"/>
              </a:rPr>
              <a:t>And all these things shall be added unto you</a:t>
            </a:r>
            <a:endParaRPr b="0" i="0" sz="710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7100"/>
              <a:buFont typeface="Arial"/>
              <a:buNone/>
            </a:pPr>
            <a:r>
              <a:rPr b="1" i="0" lang="en-US" sz="7100" u="none" cap="none" strike="noStrike">
                <a:solidFill>
                  <a:schemeClr val="lt1"/>
                </a:solidFill>
                <a:latin typeface="Calibri"/>
                <a:ea typeface="Calibri"/>
                <a:cs typeface="Calibri"/>
                <a:sym typeface="Calibri"/>
              </a:rPr>
              <a:t>Allelu, Alleluia</a:t>
            </a:r>
            <a:endParaRPr b="0" i="0" sz="7100" u="none" cap="none" strike="noStrike">
              <a:solidFill>
                <a:schemeClr val="lt1"/>
              </a:solidFill>
              <a:latin typeface="Calibri"/>
              <a:ea typeface="Calibri"/>
              <a:cs typeface="Calibri"/>
              <a:sym typeface="Calibri"/>
            </a:endParaRPr>
          </a:p>
          <a:p>
            <a:pPr indent="-171450" lvl="0" marL="285750" marR="0" rtl="0" algn="l">
              <a:lnSpc>
                <a:spcPct val="9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APOSTLE’S CREED</a:t>
            </a:r>
            <a:endParaRPr/>
          </a:p>
        </p:txBody>
      </p:sp>
      <p:sp>
        <p:nvSpPr>
          <p:cNvPr id="301" name="Google Shape;301;p48"/>
          <p:cNvSpPr txBox="1"/>
          <p:nvPr>
            <p:ph idx="1" type="body"/>
          </p:nvPr>
        </p:nvSpPr>
        <p:spPr>
          <a:xfrm>
            <a:off x="685801" y="2395768"/>
            <a:ext cx="10865556" cy="43513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I believe in God the Father Almighty,</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Maker of Heaven and earth,</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And in Jesus Christ, His only Son our Lord, </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Who was conceived by the Holy Spirit,</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born of the Virgin Mary, </a:t>
            </a:r>
            <a:endParaRPr/>
          </a:p>
          <a:p>
            <a:pPr indent="0" lvl="0" marL="0" marR="0" rtl="0" algn="ctr">
              <a:spcBef>
                <a:spcPts val="100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l">
              <a:spcBef>
                <a:spcPts val="100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9"/>
          <p:cNvSpPr txBox="1"/>
          <p:nvPr>
            <p:ph idx="1" type="body"/>
          </p:nvPr>
        </p:nvSpPr>
        <p:spPr>
          <a:xfrm>
            <a:off x="849217" y="1268508"/>
            <a:ext cx="10597308" cy="4933988"/>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Suffered under Pontius Pilate, </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was crucified, dead, and buried;</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He descended into hell, </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The third day He rose again from the dead;</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He ascended into heaven</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and sits on the right hand of God the</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Father Almighty; from there He shall come</a:t>
            </a:r>
            <a:endParaRPr/>
          </a:p>
          <a:p>
            <a:pPr indent="0" lvl="0" marL="0" marR="0" rtl="0" algn="ctr">
              <a:lnSpc>
                <a:spcPct val="80000"/>
              </a:lnSpc>
              <a:spcBef>
                <a:spcPts val="1000"/>
              </a:spcBef>
              <a:spcAft>
                <a:spcPts val="0"/>
              </a:spcAft>
              <a:buClr>
                <a:schemeClr val="lt1"/>
              </a:buClr>
              <a:buSzPts val="3740"/>
              <a:buFont typeface="Arial"/>
              <a:buNone/>
            </a:pPr>
            <a:r>
              <a:rPr b="1" i="0" lang="en-US" sz="3740" u="none" cap="none" strike="noStrike">
                <a:solidFill>
                  <a:schemeClr val="lt1"/>
                </a:solidFill>
                <a:latin typeface="Calibri"/>
                <a:ea typeface="Calibri"/>
                <a:cs typeface="Calibri"/>
                <a:sym typeface="Calibri"/>
              </a:rPr>
              <a:t>to judge the living and the dead. </a:t>
            </a:r>
            <a:endParaRPr/>
          </a:p>
          <a:p>
            <a:pPr indent="0" lvl="0" marL="0" marR="0" rtl="0" algn="ctr">
              <a:lnSpc>
                <a:spcPct val="80000"/>
              </a:lnSpc>
              <a:spcBef>
                <a:spcPts val="1000"/>
              </a:spcBef>
              <a:spcAft>
                <a:spcPts val="0"/>
              </a:spcAft>
              <a:buClr>
                <a:schemeClr val="lt1"/>
              </a:buClr>
              <a:buSzPts val="3740"/>
              <a:buFont typeface="Arial"/>
              <a:buNone/>
            </a:pPr>
            <a:r>
              <a:t/>
            </a:r>
            <a:endParaRPr b="0" i="0" sz="3740" u="none" cap="none" strike="noStrike">
              <a:solidFill>
                <a:schemeClr val="lt1"/>
              </a:solidFill>
              <a:latin typeface="Calibri"/>
              <a:ea typeface="Calibri"/>
              <a:cs typeface="Calibri"/>
              <a:sym typeface="Calibri"/>
            </a:endParaRPr>
          </a:p>
          <a:p>
            <a:pPr indent="-48259" lvl="0" marL="285750" marR="0" rtl="0" algn="l">
              <a:lnSpc>
                <a:spcPct val="80000"/>
              </a:lnSpc>
              <a:spcBef>
                <a:spcPts val="1000"/>
              </a:spcBef>
              <a:spcAft>
                <a:spcPts val="0"/>
              </a:spcAft>
              <a:buClr>
                <a:schemeClr val="lt1"/>
              </a:buClr>
              <a:buSzPts val="3740"/>
              <a:buFont typeface="Arial"/>
              <a:buNone/>
            </a:pPr>
            <a:r>
              <a:t/>
            </a:r>
            <a:endParaRPr b="0" i="0" sz="374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0"/>
          <p:cNvSpPr txBox="1"/>
          <p:nvPr>
            <p:ph idx="1" type="body"/>
          </p:nvPr>
        </p:nvSpPr>
        <p:spPr>
          <a:xfrm>
            <a:off x="838200" y="1001889"/>
            <a:ext cx="10515600" cy="517507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I believe in the Holy Spirit, </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the universal church,</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The communion of saints, </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The forgiveness of sins,</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The resurrection of the body,</a:t>
            </a:r>
            <a:endParaRPr/>
          </a:p>
          <a:p>
            <a:pPr indent="0" lvl="0" marL="0" marR="0" rtl="0" algn="ctr">
              <a:spcBef>
                <a:spcPts val="1000"/>
              </a:spcBef>
              <a:spcAft>
                <a:spcPts val="0"/>
              </a:spcAft>
              <a:buClr>
                <a:schemeClr val="lt1"/>
              </a:buClr>
              <a:buSzPts val="4400"/>
              <a:buFont typeface="Arial"/>
              <a:buNone/>
            </a:pPr>
            <a:r>
              <a:rPr b="1" i="0" lang="en-US" sz="4400" u="none" cap="none" strike="noStrike">
                <a:solidFill>
                  <a:schemeClr val="lt1"/>
                </a:solidFill>
                <a:latin typeface="Calibri"/>
                <a:ea typeface="Calibri"/>
                <a:cs typeface="Calibri"/>
                <a:sym typeface="Calibri"/>
              </a:rPr>
              <a:t>And the life everlasting. Amen. </a:t>
            </a:r>
            <a:endParaRPr/>
          </a:p>
          <a:p>
            <a:pPr indent="0" lvl="0" marL="0" marR="0" rtl="0" algn="r">
              <a:spcBef>
                <a:spcPts val="100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1"/>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CONFESSION</a:t>
            </a:r>
            <a:endParaRPr/>
          </a:p>
        </p:txBody>
      </p:sp>
      <p:sp>
        <p:nvSpPr>
          <p:cNvPr id="317" name="Google Shape;317;p51"/>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23" name="Google Shape;323;p5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“Breakfast at Galilee”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3"/>
          <p:cNvSpPr txBox="1"/>
          <p:nvPr>
            <p:ph idx="1" type="body"/>
          </p:nvPr>
        </p:nvSpPr>
        <p:spPr>
          <a:xfrm>
            <a:off x="0" y="12879"/>
            <a:ext cx="12191999"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7200"/>
              <a:buFont typeface="Arial"/>
              <a:buNone/>
            </a:pPr>
            <a:r>
              <a:rPr b="0" i="0" lang="en-US" sz="7200" u="none" cap="none" strike="noStrike">
                <a:solidFill>
                  <a:schemeClr val="lt1"/>
                </a:solidFill>
                <a:latin typeface="Calibri"/>
                <a:ea typeface="Calibri"/>
                <a:cs typeface="Calibri"/>
                <a:sym typeface="Calibri"/>
              </a:rPr>
              <a:t>John 21:7-12</a:t>
            </a:r>
            <a:endParaRPr/>
          </a:p>
          <a:p>
            <a:pPr indent="0" lvl="0" marL="0" marR="0" rtl="0" algn="ctr">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4"/>
          <p:cNvSpPr txBox="1"/>
          <p:nvPr>
            <p:ph idx="1" type="body"/>
          </p:nvPr>
        </p:nvSpPr>
        <p:spPr>
          <a:xfrm>
            <a:off x="1" y="218941"/>
            <a:ext cx="12191999" cy="6857999"/>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3750"/>
              <a:buFont typeface="Arial"/>
              <a:buNone/>
            </a:pPr>
            <a:r>
              <a:rPr b="1" baseline="30000" i="0" lang="en-US" sz="3750" u="none" cap="none" strike="noStrike">
                <a:solidFill>
                  <a:schemeClr val="lt1"/>
                </a:solidFill>
                <a:latin typeface="Calibri"/>
                <a:ea typeface="Calibri"/>
                <a:cs typeface="Calibri"/>
                <a:sym typeface="Calibri"/>
              </a:rPr>
              <a:t>7 </a:t>
            </a:r>
            <a:r>
              <a:rPr b="0" i="0" lang="en-US" sz="3750" u="none" cap="none" strike="noStrike">
                <a:solidFill>
                  <a:schemeClr val="lt1"/>
                </a:solidFill>
                <a:latin typeface="Calibri"/>
                <a:ea typeface="Calibri"/>
                <a:cs typeface="Calibri"/>
                <a:sym typeface="Calibri"/>
              </a:rPr>
              <a:t>Then the disciple whom Jesus loved said to Peter, “It is the Lord!” As soon as Simon Peter heard him say, “It is the Lord,” he wrapped his outer garment around him (for he had taken it off) and jumped into the water. </a:t>
            </a:r>
            <a:r>
              <a:rPr b="1" baseline="30000" i="0" lang="en-US" sz="3750" u="none" cap="none" strike="noStrike">
                <a:solidFill>
                  <a:schemeClr val="lt1"/>
                </a:solidFill>
                <a:latin typeface="Calibri"/>
                <a:ea typeface="Calibri"/>
                <a:cs typeface="Calibri"/>
                <a:sym typeface="Calibri"/>
              </a:rPr>
              <a:t>8 </a:t>
            </a:r>
            <a:r>
              <a:rPr b="0" i="0" lang="en-US" sz="3750" u="none" cap="none" strike="noStrike">
                <a:solidFill>
                  <a:schemeClr val="lt1"/>
                </a:solidFill>
                <a:latin typeface="Calibri"/>
                <a:ea typeface="Calibri"/>
                <a:cs typeface="Calibri"/>
                <a:sym typeface="Calibri"/>
              </a:rPr>
              <a:t>The other disciples followed in the boat, towing the net full of fish, for they were not far from shore, about a hundred yards.</a:t>
            </a:r>
            <a:r>
              <a:rPr b="0" baseline="30000" i="0" lang="en-US" sz="3750" u="none" cap="none" strike="noStrike">
                <a:solidFill>
                  <a:schemeClr val="lt1"/>
                </a:solidFill>
                <a:latin typeface="Calibri"/>
                <a:ea typeface="Calibri"/>
                <a:cs typeface="Calibri"/>
                <a:sym typeface="Calibri"/>
              </a:rPr>
              <a:t>[</a:t>
            </a:r>
            <a:r>
              <a:rPr b="0" baseline="30000" i="0" lang="en-US" sz="3750" u="sng" cap="none" strike="noStrike">
                <a:solidFill>
                  <a:schemeClr val="hlink"/>
                </a:solidFill>
                <a:latin typeface="Calibri"/>
                <a:ea typeface="Calibri"/>
                <a:cs typeface="Calibri"/>
                <a:sym typeface="Calibri"/>
                <a:hlinkClick r:id="rId3"/>
              </a:rPr>
              <a:t>c</a:t>
            </a:r>
            <a:r>
              <a:rPr b="0" baseline="30000" i="0" lang="en-US" sz="3750" u="none" cap="none" strike="noStrike">
                <a:solidFill>
                  <a:schemeClr val="lt1"/>
                </a:solidFill>
                <a:latin typeface="Calibri"/>
                <a:ea typeface="Calibri"/>
                <a:cs typeface="Calibri"/>
                <a:sym typeface="Calibri"/>
              </a:rPr>
              <a:t>]</a:t>
            </a:r>
            <a:r>
              <a:rPr b="0" i="0" lang="en-US" sz="3750" u="none" cap="none" strike="noStrike">
                <a:solidFill>
                  <a:schemeClr val="lt1"/>
                </a:solidFill>
                <a:latin typeface="Calibri"/>
                <a:ea typeface="Calibri"/>
                <a:cs typeface="Calibri"/>
                <a:sym typeface="Calibri"/>
              </a:rPr>
              <a:t> </a:t>
            </a:r>
            <a:r>
              <a:rPr b="1" baseline="30000" i="0" lang="en-US" sz="3750" u="none" cap="none" strike="noStrike">
                <a:solidFill>
                  <a:schemeClr val="lt1"/>
                </a:solidFill>
                <a:latin typeface="Calibri"/>
                <a:ea typeface="Calibri"/>
                <a:cs typeface="Calibri"/>
                <a:sym typeface="Calibri"/>
              </a:rPr>
              <a:t>9 </a:t>
            </a:r>
            <a:r>
              <a:rPr b="0" i="0" lang="en-US" sz="3750" u="none" cap="none" strike="noStrike">
                <a:solidFill>
                  <a:schemeClr val="lt1"/>
                </a:solidFill>
                <a:latin typeface="Calibri"/>
                <a:ea typeface="Calibri"/>
                <a:cs typeface="Calibri"/>
                <a:sym typeface="Calibri"/>
              </a:rPr>
              <a:t>When they landed, they saw a fire of burning coals there with fish on it, and some bread.</a:t>
            </a:r>
            <a:endParaRPr/>
          </a:p>
          <a:p>
            <a:pPr indent="0" lvl="0" marL="0" marR="0" rtl="0" algn="l">
              <a:lnSpc>
                <a:spcPct val="80000"/>
              </a:lnSpc>
              <a:spcBef>
                <a:spcPts val="1000"/>
              </a:spcBef>
              <a:spcAft>
                <a:spcPts val="0"/>
              </a:spcAft>
              <a:buClr>
                <a:schemeClr val="lt1"/>
              </a:buClr>
              <a:buSzPts val="3750"/>
              <a:buFont typeface="Arial"/>
              <a:buNone/>
            </a:pPr>
            <a:r>
              <a:rPr b="1" baseline="30000" i="0" lang="en-US" sz="3750" u="none" cap="none" strike="noStrike">
                <a:solidFill>
                  <a:schemeClr val="lt1"/>
                </a:solidFill>
                <a:latin typeface="Calibri"/>
                <a:ea typeface="Calibri"/>
                <a:cs typeface="Calibri"/>
                <a:sym typeface="Calibri"/>
              </a:rPr>
              <a:t>10 </a:t>
            </a:r>
            <a:r>
              <a:rPr b="0" i="0" lang="en-US" sz="3750" u="none" cap="none" strike="noStrike">
                <a:solidFill>
                  <a:schemeClr val="lt1"/>
                </a:solidFill>
                <a:latin typeface="Calibri"/>
                <a:ea typeface="Calibri"/>
                <a:cs typeface="Calibri"/>
                <a:sym typeface="Calibri"/>
              </a:rPr>
              <a:t>Jesus said to them, “Bring some of the fish you have just caught.”</a:t>
            </a:r>
            <a:r>
              <a:rPr b="1" baseline="30000" i="0" lang="en-US" sz="3750" u="none" cap="none" strike="noStrike">
                <a:solidFill>
                  <a:schemeClr val="lt1"/>
                </a:solidFill>
                <a:latin typeface="Calibri"/>
                <a:ea typeface="Calibri"/>
                <a:cs typeface="Calibri"/>
                <a:sym typeface="Calibri"/>
              </a:rPr>
              <a:t>11 </a:t>
            </a:r>
            <a:r>
              <a:rPr b="0" i="0" lang="en-US" sz="3750" u="none" cap="none" strike="noStrike">
                <a:solidFill>
                  <a:schemeClr val="lt1"/>
                </a:solidFill>
                <a:latin typeface="Calibri"/>
                <a:ea typeface="Calibri"/>
                <a:cs typeface="Calibri"/>
                <a:sym typeface="Calibri"/>
              </a:rPr>
              <a:t>So Simon Peter climbed back into the boat and dragged the net ashore. It was full of large fish, 153, but even with so many the net was not torn. </a:t>
            </a:r>
            <a:r>
              <a:rPr b="1" baseline="30000" i="0" lang="en-US" sz="3750" u="none" cap="none" strike="noStrike">
                <a:solidFill>
                  <a:schemeClr val="lt1"/>
                </a:solidFill>
                <a:latin typeface="Calibri"/>
                <a:ea typeface="Calibri"/>
                <a:cs typeface="Calibri"/>
                <a:sym typeface="Calibri"/>
              </a:rPr>
              <a:t>12 </a:t>
            </a:r>
            <a:r>
              <a:rPr b="0" i="0" lang="en-US" sz="3750" u="none" cap="none" strike="noStrike">
                <a:solidFill>
                  <a:schemeClr val="lt1"/>
                </a:solidFill>
                <a:latin typeface="Calibri"/>
                <a:ea typeface="Calibri"/>
                <a:cs typeface="Calibri"/>
                <a:sym typeface="Calibri"/>
              </a:rPr>
              <a:t>Jesus said to them, “Come and have breakfast.” None of the disciples dared ask him, “Who are you?” They knew it was the Lord.</a:t>
            </a:r>
            <a:endParaRPr/>
          </a:p>
          <a:p>
            <a:pPr indent="0" lvl="0" marL="0" marR="0" rtl="0" algn="l">
              <a:lnSpc>
                <a:spcPct val="80000"/>
              </a:lnSpc>
              <a:spcBef>
                <a:spcPts val="1000"/>
              </a:spcBef>
              <a:spcAft>
                <a:spcPts val="0"/>
              </a:spcAft>
              <a:buClr>
                <a:schemeClr val="lt1"/>
              </a:buClr>
              <a:buSzPts val="3750"/>
              <a:buFont typeface="Arial"/>
              <a:buNone/>
            </a:pPr>
            <a:r>
              <a:t/>
            </a:r>
            <a:endParaRPr b="0" i="0" sz="375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5"/>
          <p:cNvSpPr txBox="1"/>
          <p:nvPr>
            <p:ph type="ctrTitle"/>
          </p:nvPr>
        </p:nvSpPr>
        <p:spPr>
          <a:xfrm>
            <a:off x="5728770" y="3316077"/>
            <a:ext cx="5431355" cy="106965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3600"/>
              <a:buFont typeface="Constantia"/>
              <a:buNone/>
            </a:pPr>
            <a:r>
              <a:rPr b="1" i="0" lang="en-US" sz="3600" u="none" cap="none" strike="noStrike">
                <a:solidFill>
                  <a:schemeClr val="lt1"/>
                </a:solidFill>
                <a:latin typeface="Constantia"/>
                <a:ea typeface="Constantia"/>
                <a:cs typeface="Constantia"/>
                <a:sym typeface="Constantia"/>
              </a:rPr>
              <a:t>OFFERING/SONG</a:t>
            </a:r>
            <a:endParaRPr/>
          </a:p>
        </p:txBody>
      </p:sp>
      <p:sp>
        <p:nvSpPr>
          <p:cNvPr id="339" name="Google Shape;339;p55"/>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6"/>
          <p:cNvSpPr txBox="1"/>
          <p:nvPr>
            <p:ph idx="1" type="body"/>
          </p:nvPr>
        </p:nvSpPr>
        <p:spPr>
          <a:xfrm>
            <a:off x="685801" y="218941"/>
            <a:ext cx="10131425" cy="6529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Offer My Life</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7"/>
          <p:cNvSpPr txBox="1"/>
          <p:nvPr>
            <p:ph idx="1" type="body"/>
          </p:nvPr>
        </p:nvSpPr>
        <p:spPr>
          <a:xfrm>
            <a:off x="685801" y="218941"/>
            <a:ext cx="10131425" cy="652958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All that I am, all that I have</a:t>
            </a:r>
            <a:endParaRPr b="1"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	      </a:t>
            </a:r>
            <a:endParaRPr b="1"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I lay them down before You, oh Lord.</a:t>
            </a:r>
            <a:endParaRPr b="0"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		</a:t>
            </a:r>
            <a:endParaRPr b="0"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All my regrets, all my acclaim,</a:t>
            </a:r>
            <a:endParaRPr b="0"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	   </a:t>
            </a:r>
            <a:endParaRPr b="0" i="0" sz="51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5100"/>
              <a:buFont typeface="Arial"/>
              <a:buNone/>
            </a:pPr>
            <a:r>
              <a:rPr b="1" i="0" lang="en-US" sz="5100" u="none" cap="none" strike="noStrike">
                <a:solidFill>
                  <a:schemeClr val="lt1"/>
                </a:solidFill>
                <a:latin typeface="Arial"/>
                <a:ea typeface="Arial"/>
                <a:cs typeface="Arial"/>
                <a:sym typeface="Arial"/>
              </a:rPr>
              <a:t>The joy and the pain, I’m making them Yours.</a:t>
            </a:r>
            <a:endParaRPr b="0" i="0" sz="5100" u="none" cap="none" strike="noStrike">
              <a:solidFill>
                <a:schemeClr val="lt1"/>
              </a:solidFill>
              <a:latin typeface="Times New Roman"/>
              <a:ea typeface="Times New Roman"/>
              <a:cs typeface="Times New Roman"/>
              <a:sym typeface="Times New Roman"/>
            </a:endParaRPr>
          </a:p>
          <a:p>
            <a:pPr indent="-188595" lvl="0" marL="285750" marR="0" rtl="0" algn="l">
              <a:lnSpc>
                <a:spcPct val="90000"/>
              </a:lnSpc>
              <a:spcBef>
                <a:spcPts val="0"/>
              </a:spcBef>
              <a:spcAft>
                <a:spcPts val="0"/>
              </a:spcAft>
              <a:buClr>
                <a:schemeClr val="lt1"/>
              </a:buClr>
              <a:buSzPts val="1530"/>
              <a:buFont typeface="Arial"/>
              <a:buNone/>
            </a:pPr>
            <a:r>
              <a:t/>
            </a:r>
            <a:endParaRPr b="0" i="0" sz="153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2"/>
          <p:cNvSpPr txBox="1"/>
          <p:nvPr>
            <p:ph idx="1" type="body"/>
          </p:nvPr>
        </p:nvSpPr>
        <p:spPr>
          <a:xfrm>
            <a:off x="0" y="1"/>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Alleluia , Alleluia</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Alleluia, Alleluia, Alleluia</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55" name="Google Shape;355;p58"/>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Lord, I offer my life to You</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Everything I’ve been through </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Use it for Your glory</a:t>
            </a:r>
            <a:endParaRPr b="0" i="0" sz="6012" u="none" cap="none" strike="noStrike">
              <a:solidFill>
                <a:schemeClr val="lt1"/>
              </a:solidFill>
              <a:latin typeface="Calibri"/>
              <a:ea typeface="Calibri"/>
              <a:cs typeface="Calibri"/>
              <a:sym typeface="Calibri"/>
            </a:endParaRPr>
          </a:p>
          <a:p>
            <a:pPr indent="-180022" lvl="0" marL="285750" marR="0" rtl="0" algn="l">
              <a:lnSpc>
                <a:spcPct val="80000"/>
              </a:lnSpc>
              <a:spcBef>
                <a:spcPts val="1000"/>
              </a:spcBef>
              <a:spcAft>
                <a:spcPts val="0"/>
              </a:spcAft>
              <a:buClr>
                <a:schemeClr val="lt1"/>
              </a:buClr>
              <a:buSzPts val="1665"/>
              <a:buFont typeface="Arial"/>
              <a:buNone/>
            </a:pPr>
            <a:r>
              <a:t/>
            </a:r>
            <a:endParaRPr b="0" i="0" sz="1665" u="none" cap="none" strike="noStrik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61" name="Google Shape;361;p59"/>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Lord, I offer my days to You</a:t>
            </a:r>
            <a:endParaRPr b="0" i="0" sz="60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	   			</a:t>
            </a:r>
            <a:endParaRPr b="0" i="0" sz="60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	Lifting my praise to You</a:t>
            </a:r>
            <a:endParaRPr b="0" i="0" sz="6000" u="none" cap="none" strike="noStrike">
              <a:solidFill>
                <a:schemeClr val="lt1"/>
              </a:solidFill>
              <a:latin typeface="Times New Roman"/>
              <a:ea typeface="Times New Roman"/>
              <a:cs typeface="Times New Roman"/>
              <a:sym typeface="Times New Roman"/>
            </a:endParaRPr>
          </a:p>
          <a:p>
            <a:pPr indent="-171450" lvl="0" marL="285750" marR="0" rtl="0" algn="l">
              <a:lnSpc>
                <a:spcPct val="90000"/>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6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67" name="Google Shape;367;p6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As a pleasing sacrifice</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Lord, I offer You my life</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1"/>
          <p:cNvSpPr txBox="1"/>
          <p:nvPr>
            <p:ph idx="1" type="body"/>
          </p:nvPr>
        </p:nvSpPr>
        <p:spPr>
          <a:xfrm>
            <a:off x="685801" y="1511002"/>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5400"/>
              <a:buFont typeface="Arial"/>
              <a:buNone/>
            </a:pPr>
            <a:r>
              <a:rPr b="1" i="0" lang="en-US" sz="5400" u="none" cap="none" strike="noStrike">
                <a:solidFill>
                  <a:schemeClr val="lt1"/>
                </a:solidFill>
                <a:latin typeface="Calibri"/>
                <a:ea typeface="Calibri"/>
                <a:cs typeface="Calibri"/>
                <a:sym typeface="Calibri"/>
              </a:rPr>
              <a:t>Things in the past, things yet unseen</a:t>
            </a:r>
            <a:endParaRPr b="0" i="0" sz="54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5400"/>
              <a:buFont typeface="Arial"/>
              <a:buNone/>
            </a:pPr>
            <a:r>
              <a:rPr b="1" i="0" lang="en-US" sz="5400" u="none" cap="none" strike="noStrike">
                <a:solidFill>
                  <a:schemeClr val="lt1"/>
                </a:solidFill>
                <a:latin typeface="Calibri"/>
                <a:ea typeface="Calibri"/>
                <a:cs typeface="Calibri"/>
                <a:sym typeface="Calibri"/>
              </a:rPr>
              <a:t>Wishes and dreams that are yet to come true.</a:t>
            </a:r>
            <a:endParaRPr b="0" i="0" sz="54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5400"/>
              <a:buFont typeface="Arial"/>
              <a:buNone/>
            </a:pPr>
            <a:r>
              <a:rPr b="1" i="0" lang="en-US" sz="5400" u="none" cap="none" strike="noStrike">
                <a:solidFill>
                  <a:schemeClr val="lt1"/>
                </a:solidFill>
                <a:latin typeface="Calibri"/>
                <a:ea typeface="Calibri"/>
                <a:cs typeface="Calibri"/>
                <a:sym typeface="Calibri"/>
              </a:rPr>
              <a:t>All of my hopes, all of my plans,</a:t>
            </a:r>
            <a:endParaRPr b="0" i="0" sz="54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5400"/>
              <a:buFont typeface="Arial"/>
              <a:buNone/>
            </a:pPr>
            <a:r>
              <a:rPr b="1" i="0" lang="en-US" sz="5400" u="none" cap="none" strike="noStrike">
                <a:solidFill>
                  <a:schemeClr val="lt1"/>
                </a:solidFill>
                <a:latin typeface="Calibri"/>
                <a:ea typeface="Calibri"/>
                <a:cs typeface="Calibri"/>
                <a:sym typeface="Calibri"/>
              </a:rPr>
              <a:t>My heart and my hands are lifted to You</a:t>
            </a:r>
            <a:endParaRPr b="0" i="0" sz="54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6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78" name="Google Shape;378;p6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Lord, I offer my life to You</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Everything I’ve been through </a:t>
            </a:r>
            <a:endParaRPr b="0" i="0" sz="6012" u="none" cap="none" strike="noStrike">
              <a:solidFill>
                <a:schemeClr val="lt1"/>
              </a:solidFill>
              <a:latin typeface="Calibri"/>
              <a:ea typeface="Calibri"/>
              <a:cs typeface="Calibri"/>
              <a:sym typeface="Calibri"/>
            </a:endParaRPr>
          </a:p>
          <a:p>
            <a:pPr indent="0" lvl="0" marL="0" marR="0" rtl="0" algn="ctr">
              <a:lnSpc>
                <a:spcPct val="80000"/>
              </a:lnSpc>
              <a:spcBef>
                <a:spcPts val="1000"/>
              </a:spcBef>
              <a:spcAft>
                <a:spcPts val="0"/>
              </a:spcAft>
              <a:buClr>
                <a:schemeClr val="lt1"/>
              </a:buClr>
              <a:buSzPts val="6012"/>
              <a:buFont typeface="Arial"/>
              <a:buNone/>
            </a:pPr>
            <a:r>
              <a:rPr b="1" i="0" lang="en-US" sz="6012" u="none" cap="none" strike="noStrike">
                <a:solidFill>
                  <a:schemeClr val="lt1"/>
                </a:solidFill>
                <a:latin typeface="Calibri"/>
                <a:ea typeface="Calibri"/>
                <a:cs typeface="Calibri"/>
                <a:sym typeface="Calibri"/>
              </a:rPr>
              <a:t>	  	Use it for Your glory</a:t>
            </a:r>
            <a:endParaRPr b="0" i="0" sz="6012" u="none" cap="none" strike="noStrike">
              <a:solidFill>
                <a:schemeClr val="lt1"/>
              </a:solidFill>
              <a:latin typeface="Calibri"/>
              <a:ea typeface="Calibri"/>
              <a:cs typeface="Calibri"/>
              <a:sym typeface="Calibri"/>
            </a:endParaRPr>
          </a:p>
          <a:p>
            <a:pPr indent="-180022" lvl="0" marL="285750" marR="0" rtl="0" algn="l">
              <a:lnSpc>
                <a:spcPct val="80000"/>
              </a:lnSpc>
              <a:spcBef>
                <a:spcPts val="1000"/>
              </a:spcBef>
              <a:spcAft>
                <a:spcPts val="0"/>
              </a:spcAft>
              <a:buClr>
                <a:schemeClr val="lt1"/>
              </a:buClr>
              <a:buSzPts val="1665"/>
              <a:buFont typeface="Arial"/>
              <a:buNone/>
            </a:pPr>
            <a:r>
              <a:t/>
            </a:r>
            <a:endParaRPr b="0" i="0" sz="1665" u="none" cap="none" strike="noStrik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84" name="Google Shape;384;p6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Lord, I offer my days to You</a:t>
            </a:r>
            <a:endParaRPr b="0" i="0" sz="60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	   			</a:t>
            </a:r>
            <a:endParaRPr b="0" i="0" sz="60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Arial"/>
              <a:buNone/>
            </a:pPr>
            <a:r>
              <a:rPr b="1" i="0" lang="en-US" sz="6000" u="none" cap="none" strike="noStrike">
                <a:solidFill>
                  <a:schemeClr val="lt1"/>
                </a:solidFill>
                <a:latin typeface="Arial"/>
                <a:ea typeface="Arial"/>
                <a:cs typeface="Arial"/>
                <a:sym typeface="Arial"/>
              </a:rPr>
              <a:t>	Lifting my praise to You</a:t>
            </a:r>
            <a:endParaRPr b="0" i="0" sz="6000" u="none" cap="none" strike="noStrike">
              <a:solidFill>
                <a:schemeClr val="lt1"/>
              </a:solidFill>
              <a:latin typeface="Times New Roman"/>
              <a:ea typeface="Times New Roman"/>
              <a:cs typeface="Times New Roman"/>
              <a:sym typeface="Times New Roman"/>
            </a:endParaRPr>
          </a:p>
          <a:p>
            <a:pPr indent="-171450" lvl="0" marL="285750" marR="0" rtl="0" algn="l">
              <a:lnSpc>
                <a:spcPct val="90000"/>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390" name="Google Shape;390;p6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As a pleasing sacrifice</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Lord, I offer You my life</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65"/>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THANKSGIVING PRAYER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66"/>
          <p:cNvSpPr txBox="1"/>
          <p:nvPr>
            <p:ph type="ctrTitle"/>
          </p:nvPr>
        </p:nvSpPr>
        <p:spPr>
          <a:xfrm>
            <a:off x="1524000" y="1343087"/>
            <a:ext cx="9144000" cy="23876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BENEDICTION</a:t>
            </a:r>
            <a:br>
              <a:rPr b="0" i="0" lang="en-US" sz="4800" u="none" cap="none" strike="noStrike">
                <a:solidFill>
                  <a:schemeClr val="lt1"/>
                </a:solidFill>
                <a:latin typeface="Calibri"/>
                <a:ea typeface="Calibri"/>
                <a:cs typeface="Calibri"/>
                <a:sym typeface="Calibri"/>
              </a:rPr>
            </a:b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6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3600"/>
              <a:buFont typeface="Calibri"/>
              <a:buNone/>
            </a:pPr>
            <a:r>
              <a:t/>
            </a:r>
            <a:endParaRPr b="0" i="0" sz="3600" u="none" cap="none" strike="noStrike">
              <a:solidFill>
                <a:schemeClr val="lt1"/>
              </a:solidFill>
              <a:latin typeface="Calibri"/>
              <a:ea typeface="Calibri"/>
              <a:cs typeface="Calibri"/>
              <a:sym typeface="Calibri"/>
            </a:endParaRPr>
          </a:p>
        </p:txBody>
      </p:sp>
      <p:sp>
        <p:nvSpPr>
          <p:cNvPr id="406" name="Google Shape;406;p6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70"/>
              <a:buFont typeface="Arial"/>
              <a:buNone/>
            </a:pPr>
            <a:r>
              <a:rPr b="0" i="0" lang="en-US" sz="4070" u="none" cap="none" strike="noStrike">
                <a:solidFill>
                  <a:schemeClr val="lt1"/>
                </a:solidFill>
                <a:latin typeface="Calibri"/>
                <a:ea typeface="Calibri"/>
                <a:cs typeface="Calibri"/>
                <a:sym typeface="Calibri"/>
              </a:rPr>
              <a:t>Please Join Us in The Foyer for Refreshments</a:t>
            </a:r>
            <a:endParaRPr/>
          </a:p>
          <a:p>
            <a:pPr indent="0" lvl="0" marL="0" marR="0" rtl="0" algn="ctr">
              <a:lnSpc>
                <a:spcPct val="90000"/>
              </a:lnSpc>
              <a:spcBef>
                <a:spcPts val="1000"/>
              </a:spcBef>
              <a:spcAft>
                <a:spcPts val="0"/>
              </a:spcAft>
              <a:buClr>
                <a:schemeClr val="lt1"/>
              </a:buClr>
              <a:buSzPts val="4070"/>
              <a:buFont typeface="Arial"/>
              <a:buNone/>
            </a:pPr>
            <a:r>
              <a:t/>
            </a:r>
            <a:endParaRPr b="0" i="0" sz="407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4070"/>
              <a:buFont typeface="Arial"/>
              <a:buNone/>
            </a:pPr>
            <a:r>
              <a:rPr b="0" i="0" lang="en-US" sz="4070" u="none" cap="none" strike="noStrike">
                <a:solidFill>
                  <a:schemeClr val="lt1"/>
                </a:solidFill>
                <a:latin typeface="Calibri"/>
                <a:ea typeface="Calibri"/>
                <a:cs typeface="Calibri"/>
                <a:sym typeface="Calibri"/>
              </a:rPr>
              <a:t>Or </a:t>
            </a:r>
            <a:endParaRPr/>
          </a:p>
          <a:p>
            <a:pPr indent="0" lvl="0" marL="0" marR="0" rtl="0" algn="ctr">
              <a:lnSpc>
                <a:spcPct val="90000"/>
              </a:lnSpc>
              <a:spcBef>
                <a:spcPts val="1000"/>
              </a:spcBef>
              <a:spcAft>
                <a:spcPts val="0"/>
              </a:spcAft>
              <a:buClr>
                <a:schemeClr val="lt1"/>
              </a:buClr>
              <a:buSzPts val="4070"/>
              <a:buFont typeface="Arial"/>
              <a:buNone/>
            </a:pPr>
            <a:r>
              <a:t/>
            </a:r>
            <a:endParaRPr b="0" i="0" sz="4070" u="none" cap="none" strike="noStrike">
              <a:solidFill>
                <a:schemeClr val="lt1"/>
              </a:solidFill>
              <a:latin typeface="Calibri"/>
              <a:ea typeface="Calibri"/>
              <a:cs typeface="Calibri"/>
              <a:sym typeface="Calibri"/>
            </a:endParaRPr>
          </a:p>
          <a:p>
            <a:pPr indent="0" lvl="0" marL="0" marR="0" rtl="0" algn="ctr">
              <a:lnSpc>
                <a:spcPct val="90000"/>
              </a:lnSpc>
              <a:spcBef>
                <a:spcPts val="1000"/>
              </a:spcBef>
              <a:spcAft>
                <a:spcPts val="0"/>
              </a:spcAft>
              <a:buClr>
                <a:schemeClr val="lt1"/>
              </a:buClr>
              <a:buSzPts val="4070"/>
              <a:buFont typeface="Arial"/>
              <a:buNone/>
            </a:pPr>
            <a:r>
              <a:rPr b="0" i="0" lang="en-US" sz="4070" u="none" cap="none" strike="noStrike">
                <a:solidFill>
                  <a:schemeClr val="lt1"/>
                </a:solidFill>
                <a:latin typeface="Calibri"/>
                <a:ea typeface="Calibri"/>
                <a:cs typeface="Calibri"/>
                <a:sym typeface="Calibri"/>
              </a:rPr>
              <a:t>Feel free to stay for extra prayer time.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3"/>
          <p:cNvSpPr txBox="1"/>
          <p:nvPr>
            <p:ph idx="1" type="body"/>
          </p:nvPr>
        </p:nvSpPr>
        <p:spPr>
          <a:xfrm>
            <a:off x="0" y="0"/>
            <a:ext cx="12191999"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Man does not live by bread alone</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But by every word</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That proceeds from the mouth of God</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Allelu, Alleluia</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4"/>
          <p:cNvSpPr txBox="1"/>
          <p:nvPr>
            <p:ph idx="1" type="body"/>
          </p:nvPr>
        </p:nvSpPr>
        <p:spPr>
          <a:xfrm>
            <a:off x="0" y="1"/>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Alleluia , Alleluia</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Alleluia, Alleluia, Alleluia</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idx="1" type="body"/>
          </p:nvPr>
        </p:nvSpPr>
        <p:spPr>
          <a:xfrm>
            <a:off x="1" y="0"/>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Ask and it shall be given unto you</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Seek and ye shall find</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Knock and the door shall be opened unto you</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Allelu, Alleluia</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idx="1" type="body"/>
          </p:nvPr>
        </p:nvSpPr>
        <p:spPr>
          <a:xfrm>
            <a:off x="0" y="1"/>
            <a:ext cx="12192000"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Alleluia , Alleluia</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t>
            </a:r>
            <a:endParaRPr b="0" i="0" sz="6000" u="none" cap="none" strike="noStrike">
              <a:solidFill>
                <a:schemeClr val="lt1"/>
              </a:solidFill>
              <a:latin typeface="Calibri"/>
              <a:ea typeface="Calibri"/>
              <a:cs typeface="Calibri"/>
              <a:sym typeface="Calibri"/>
            </a:endParaRPr>
          </a:p>
          <a:p>
            <a:pPr indent="0" lvl="0" marL="0" marR="0" rtl="0" algn="ctr">
              <a:spcBef>
                <a:spcPts val="1000"/>
              </a:spcBef>
              <a:spcAft>
                <a:spcPts val="0"/>
              </a:spcAft>
              <a:buClr>
                <a:schemeClr val="lt1"/>
              </a:buClr>
              <a:buSzPts val="6000"/>
              <a:buFont typeface="Arial"/>
              <a:buNone/>
            </a:pPr>
            <a:r>
              <a:rPr b="1" i="0" lang="en-US" sz="6000" u="none" cap="none" strike="noStrike">
                <a:solidFill>
                  <a:schemeClr val="lt1"/>
                </a:solidFill>
                <a:latin typeface="Calibri"/>
                <a:ea typeface="Calibri"/>
                <a:cs typeface="Calibri"/>
                <a:sym typeface="Calibri"/>
              </a:rPr>
              <a:t>	Alleluia, Alleluia, Alleluia</a:t>
            </a:r>
            <a:endParaRPr b="0" i="0" sz="6000" u="none" cap="none" strike="noStrike">
              <a:solidFill>
                <a:schemeClr val="lt1"/>
              </a:solidFill>
              <a:latin typeface="Calibri"/>
              <a:ea typeface="Calibri"/>
              <a:cs typeface="Calibri"/>
              <a:sym typeface="Calibri"/>
            </a:endParaRPr>
          </a:p>
          <a:p>
            <a:pPr indent="-171450" lvl="0" marL="285750" marR="0" rtl="0" algn="l">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7"/>
          <p:cNvSpPr txBox="1"/>
          <p:nvPr>
            <p:ph idx="1" type="body"/>
          </p:nvPr>
        </p:nvSpPr>
        <p:spPr>
          <a:xfrm>
            <a:off x="685801" y="0"/>
            <a:ext cx="10131425" cy="685799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Arial"/>
              <a:buNone/>
            </a:pPr>
            <a:r>
              <a:rPr b="0" i="0" lang="en-US" sz="6000" u="none" cap="none" strike="noStrike">
                <a:solidFill>
                  <a:schemeClr val="lt1"/>
                </a:solidFill>
                <a:latin typeface="Calibri"/>
                <a:ea typeface="Calibri"/>
                <a:cs typeface="Calibri"/>
                <a:sym typeface="Calibri"/>
              </a:rPr>
              <a:t>I Will Follow</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