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8"/>
  </p:notesMasterIdLst>
  <p:sldIdLst>
    <p:sldId id="259" r:id="rId2"/>
    <p:sldId id="608" r:id="rId3"/>
    <p:sldId id="642" r:id="rId4"/>
    <p:sldId id="641" r:id="rId5"/>
    <p:sldId id="643" r:id="rId6"/>
    <p:sldId id="644" r:id="rId7"/>
    <p:sldId id="645" r:id="rId8"/>
    <p:sldId id="647" r:id="rId9"/>
    <p:sldId id="646" r:id="rId10"/>
    <p:sldId id="648" r:id="rId11"/>
    <p:sldId id="649" r:id="rId12"/>
    <p:sldId id="650" r:id="rId13"/>
    <p:sldId id="652" r:id="rId14"/>
    <p:sldId id="651" r:id="rId15"/>
    <p:sldId id="653" r:id="rId16"/>
    <p:sldId id="656" r:id="rId17"/>
    <p:sldId id="627" r:id="rId18"/>
    <p:sldId id="625" r:id="rId19"/>
    <p:sldId id="626" r:id="rId20"/>
    <p:sldId id="424" r:id="rId21"/>
    <p:sldId id="373" r:id="rId22"/>
    <p:sldId id="374" r:id="rId23"/>
    <p:sldId id="269" r:id="rId24"/>
    <p:sldId id="273" r:id="rId25"/>
    <p:sldId id="466" r:id="rId26"/>
    <p:sldId id="465" r:id="rId27"/>
    <p:sldId id="640" r:id="rId28"/>
    <p:sldId id="620" r:id="rId29"/>
    <p:sldId id="658" r:id="rId30"/>
    <p:sldId id="659" r:id="rId31"/>
    <p:sldId id="664" r:id="rId32"/>
    <p:sldId id="665" r:id="rId33"/>
    <p:sldId id="663" r:id="rId34"/>
    <p:sldId id="596" r:id="rId35"/>
    <p:sldId id="283" r:id="rId36"/>
    <p:sldId id="28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00" autoAdjust="0"/>
    <p:restoredTop sz="94681"/>
  </p:normalViewPr>
  <p:slideViewPr>
    <p:cSldViewPr snapToGrid="0" snapToObjects="1">
      <p:cViewPr>
        <p:scale>
          <a:sx n="50" d="100"/>
          <a:sy n="50" d="100"/>
        </p:scale>
        <p:origin x="-474" y="-7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BE4662-9F3D-F14A-8327-00033C856734}" type="datetimeFigureOut">
              <a:rPr lang="en-US" smtClean="0"/>
              <a:pPr/>
              <a:t>08/18/2018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0DFAA3-4BD8-6840-87F9-EFFBF7434727}" type="slidenum">
              <a:rPr lang="en-US" smtClean="0"/>
              <a:pPr/>
              <a:t>‹#›</a:t>
            </a:fld>
            <a:endParaRPr lang="en-US"/>
          </a:p>
        </p:txBody>
      </p:sp>
    </p:spTree>
    <p:extLst>
      <p:ext uri="{BB962C8B-B14F-4D97-AF65-F5344CB8AC3E}">
        <p14:creationId xmlns:p14="http://schemas.microsoft.com/office/powerpoint/2010/main" xmlns="" val="1649301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C9AFA8-076D-8F43-A007-6FC8F2EAD523}" type="datetimeFigureOut">
              <a:rPr lang="en-US" smtClean="0"/>
              <a:pPr/>
              <a:t>08/18/2018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4B53D-4EF5-064B-96D5-EE844B49E8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C9AFA8-076D-8F43-A007-6FC8F2EAD523}" type="datetimeFigureOut">
              <a:rPr lang="en-US" smtClean="0"/>
              <a:pPr/>
              <a:t>08/18/2018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4B53D-4EF5-064B-96D5-EE844B49E8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C9AFA8-076D-8F43-A007-6FC8F2EAD523}" type="datetimeFigureOut">
              <a:rPr lang="en-US" smtClean="0"/>
              <a:pPr/>
              <a:t>08/18/2018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4B53D-4EF5-064B-96D5-EE844B49E8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C9AFA8-076D-8F43-A007-6FC8F2EAD523}" type="datetimeFigureOut">
              <a:rPr lang="en-US" smtClean="0"/>
              <a:pPr/>
              <a:t>08/18/2018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4B53D-4EF5-064B-96D5-EE844B49E8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C9AFA8-076D-8F43-A007-6FC8F2EAD523}" type="datetimeFigureOut">
              <a:rPr lang="en-US" smtClean="0"/>
              <a:pPr/>
              <a:t>08/18/2018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4B53D-4EF5-064B-96D5-EE844B49E8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C9AFA8-076D-8F43-A007-6FC8F2EAD523}" type="datetimeFigureOut">
              <a:rPr lang="en-US" smtClean="0"/>
              <a:pPr/>
              <a:t>08/18/2018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4B53D-4EF5-064B-96D5-EE844B49E8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C9AFA8-076D-8F43-A007-6FC8F2EAD523}" type="datetimeFigureOut">
              <a:rPr lang="en-US" smtClean="0"/>
              <a:pPr/>
              <a:t>08/18/2018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F4B53D-4EF5-064B-96D5-EE844B49E8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C9AFA8-076D-8F43-A007-6FC8F2EAD523}" type="datetimeFigureOut">
              <a:rPr lang="en-US" smtClean="0"/>
              <a:pPr/>
              <a:t>08/18/2018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F4B53D-4EF5-064B-96D5-EE844B49E8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9AFA8-076D-8F43-A007-6FC8F2EAD523}" type="datetimeFigureOut">
              <a:rPr lang="en-US" smtClean="0"/>
              <a:pPr/>
              <a:t>08/18/2018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4B53D-4EF5-064B-96D5-EE844B49E8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C9AFA8-076D-8F43-A007-6FC8F2EAD523}" type="datetimeFigureOut">
              <a:rPr lang="en-US" smtClean="0"/>
              <a:pPr/>
              <a:t>08/18/2018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4B53D-4EF5-064B-96D5-EE844B49E8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C9AFA8-076D-8F43-A007-6FC8F2EAD523}" type="datetimeFigureOut">
              <a:rPr lang="en-US" smtClean="0"/>
              <a:pPr/>
              <a:t>08/18/2018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4B53D-4EF5-064B-96D5-EE844B49E8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9AFA8-076D-8F43-A007-6FC8F2EAD523}" type="datetimeFigureOut">
              <a:rPr lang="en-US" smtClean="0"/>
              <a:pPr/>
              <a:t>08/18/2018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4B53D-4EF5-064B-96D5-EE844B49E84C}" type="slidenum">
              <a:rPr lang="en-US" smtClean="0"/>
              <a:pPr/>
              <a:t>‹#›</a:t>
            </a:fld>
            <a:endParaRPr lang="en-US"/>
          </a:p>
        </p:txBody>
      </p:sp>
    </p:spTree>
    <p:extLst>
      <p:ext uri="{BB962C8B-B14F-4D97-AF65-F5344CB8AC3E}">
        <p14:creationId xmlns:p14="http://schemas.microsoft.com/office/powerpoint/2010/main" xmlns="" val="20088602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87400" y="927100"/>
            <a:ext cx="10629900" cy="2400300"/>
          </a:xfrm>
        </p:spPr>
        <p:txBody>
          <a:bodyPr>
            <a:normAutofit fontScale="90000"/>
          </a:bodyPr>
          <a:lstStyle/>
          <a:p>
            <a:r>
              <a:rPr lang="en-US" dirty="0"/>
              <a:t>Welcome to Reflection Fellowship </a:t>
            </a:r>
            <a:br>
              <a:rPr lang="en-US" dirty="0"/>
            </a:br>
            <a:r>
              <a:rPr lang="en-US" dirty="0"/>
              <a:t>Worship Service at 12:30pm  </a:t>
            </a:r>
            <a:br>
              <a:rPr lang="en-US" dirty="0"/>
            </a:br>
            <a:r>
              <a:rPr lang="en-US" dirty="0"/>
              <a:t>August 19, 2018 </a:t>
            </a:r>
          </a:p>
        </p:txBody>
      </p:sp>
      <p:sp>
        <p:nvSpPr>
          <p:cNvPr id="5" name="Subtitle 4"/>
          <p:cNvSpPr>
            <a:spLocks noGrp="1"/>
          </p:cNvSpPr>
          <p:nvPr>
            <p:ph type="subTitle" idx="1"/>
          </p:nvPr>
        </p:nvSpPr>
        <p:spPr/>
        <p:txBody>
          <a:bodyPr>
            <a:normAutofit fontScale="92500" lnSpcReduction="20000"/>
          </a:bodyPr>
          <a:lstStyle/>
          <a:p>
            <a:r>
              <a:rPr lang="en-US" sz="3000" dirty="0"/>
              <a:t>Rev. Dr. Sam Toney</a:t>
            </a:r>
          </a:p>
          <a:p>
            <a:endParaRPr lang="en-US" sz="2800" dirty="0"/>
          </a:p>
          <a:p>
            <a:r>
              <a:rPr lang="en-US" sz="2800" dirty="0"/>
              <a:t>Please keep your phone on silent during the service.</a:t>
            </a:r>
          </a:p>
          <a:p>
            <a:r>
              <a:rPr lang="en-US" sz="2800" dirty="0"/>
              <a:t>Thank you!</a:t>
            </a:r>
          </a:p>
        </p:txBody>
      </p:sp>
    </p:spTree>
    <p:extLst>
      <p:ext uri="{BB962C8B-B14F-4D97-AF65-F5344CB8AC3E}">
        <p14:creationId xmlns:p14="http://schemas.microsoft.com/office/powerpoint/2010/main" xmlns="" val="1679597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6850" y="1844675"/>
            <a:ext cx="9829800" cy="4351338"/>
          </a:xfrm>
        </p:spPr>
        <p:txBody>
          <a:bodyPr>
            <a:noAutofit/>
          </a:bodyPr>
          <a:lstStyle/>
          <a:p>
            <a:pPr marL="0" indent="0">
              <a:buNone/>
            </a:pPr>
            <a:r>
              <a:rPr lang="en-US" sz="6600" dirty="0" smtClean="0"/>
              <a:t>It </a:t>
            </a:r>
            <a:r>
              <a:rPr lang="en-US" sz="6600" dirty="0" smtClean="0"/>
              <a:t>is well </a:t>
            </a:r>
            <a:endParaRPr lang="en-US" sz="6600" dirty="0" smtClean="0"/>
          </a:p>
          <a:p>
            <a:pPr marL="0" indent="0">
              <a:buNone/>
            </a:pPr>
            <a:r>
              <a:rPr lang="en-US" sz="6600" dirty="0" smtClean="0"/>
              <a:t>with </a:t>
            </a:r>
            <a:r>
              <a:rPr lang="en-US" sz="6600" dirty="0" smtClean="0"/>
              <a:t>my soul </a:t>
            </a:r>
            <a:endParaRPr lang="en-US" sz="6600" dirty="0" smtClean="0"/>
          </a:p>
          <a:p>
            <a:pPr marL="0" indent="0">
              <a:buNone/>
            </a:pPr>
            <a:r>
              <a:rPr lang="en-US" sz="6600" dirty="0" smtClean="0"/>
              <a:t>It </a:t>
            </a:r>
            <a:r>
              <a:rPr lang="en-US" sz="6600" dirty="0" smtClean="0"/>
              <a:t>is well, it is well </a:t>
            </a:r>
            <a:endParaRPr lang="en-US" sz="6600" dirty="0" smtClean="0"/>
          </a:p>
          <a:p>
            <a:pPr marL="0" indent="0">
              <a:buNone/>
            </a:pPr>
            <a:r>
              <a:rPr lang="en-US" sz="6600" dirty="0" smtClean="0"/>
              <a:t>with </a:t>
            </a:r>
            <a:r>
              <a:rPr lang="en-US" sz="6600" dirty="0" smtClean="0"/>
              <a:t>my soul </a:t>
            </a:r>
            <a:endParaRPr lang="en-US" sz="6600" dirty="0" smtClean="0"/>
          </a:p>
        </p:txBody>
      </p:sp>
      <p:sp>
        <p:nvSpPr>
          <p:cNvPr id="4" name="Title 3"/>
          <p:cNvSpPr>
            <a:spLocks noGrp="1"/>
          </p:cNvSpPr>
          <p:nvPr>
            <p:ph type="title"/>
          </p:nvPr>
        </p:nvSpPr>
        <p:spPr/>
        <p:txBody>
          <a:bodyPr/>
          <a:lstStyle/>
          <a:p>
            <a:pPr algn="ctr"/>
            <a:r>
              <a:rPr lang="en-US" dirty="0" smtClean="0"/>
              <a:t>Refrain</a:t>
            </a:r>
            <a:endParaRPr lang="en-US" dirty="0"/>
          </a:p>
        </p:txBody>
      </p:sp>
    </p:spTree>
    <p:extLst>
      <p:ext uri="{BB962C8B-B14F-4D97-AF65-F5344CB8AC3E}">
        <p14:creationId xmlns:p14="http://schemas.microsoft.com/office/powerpoint/2010/main" xmlns="" val="3476783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6850" y="1158875"/>
            <a:ext cx="9829800" cy="4351338"/>
          </a:xfrm>
        </p:spPr>
        <p:txBody>
          <a:bodyPr>
            <a:noAutofit/>
          </a:bodyPr>
          <a:lstStyle/>
          <a:p>
            <a:pPr marL="0" indent="0">
              <a:buNone/>
            </a:pPr>
            <a:r>
              <a:rPr lang="en-US" sz="6600" dirty="0" smtClean="0"/>
              <a:t>My </a:t>
            </a:r>
            <a:r>
              <a:rPr lang="en-US" sz="6600" dirty="0" smtClean="0"/>
              <a:t>sin, oh, </a:t>
            </a:r>
            <a:r>
              <a:rPr lang="en-US" sz="6600" dirty="0" smtClean="0"/>
              <a:t>the bliss</a:t>
            </a:r>
          </a:p>
          <a:p>
            <a:pPr marL="0" indent="0">
              <a:buNone/>
            </a:pPr>
            <a:r>
              <a:rPr lang="en-US" sz="6600" dirty="0" smtClean="0"/>
              <a:t>of this glorious thought!</a:t>
            </a:r>
          </a:p>
          <a:p>
            <a:pPr marL="0" indent="0">
              <a:buNone/>
            </a:pPr>
            <a:r>
              <a:rPr lang="en-US" sz="6600" dirty="0" smtClean="0"/>
              <a:t>My sin, </a:t>
            </a:r>
            <a:r>
              <a:rPr lang="en-US" sz="6600" dirty="0" smtClean="0"/>
              <a:t>not in part </a:t>
            </a:r>
            <a:endParaRPr lang="en-US" sz="6600" dirty="0" smtClean="0"/>
          </a:p>
          <a:p>
            <a:pPr marL="0" indent="0">
              <a:buNone/>
            </a:pPr>
            <a:r>
              <a:rPr lang="en-US" sz="6600" dirty="0" smtClean="0"/>
              <a:t>but </a:t>
            </a:r>
            <a:r>
              <a:rPr lang="en-US" sz="6600" dirty="0" smtClean="0"/>
              <a:t>the whole </a:t>
            </a:r>
            <a:endParaRPr lang="en-US" sz="6600" dirty="0" smtClean="0"/>
          </a:p>
        </p:txBody>
      </p:sp>
      <p:sp>
        <p:nvSpPr>
          <p:cNvPr id="4" name="Title 3"/>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3476783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6850" y="1158875"/>
            <a:ext cx="9829800" cy="4351338"/>
          </a:xfrm>
        </p:spPr>
        <p:txBody>
          <a:bodyPr>
            <a:noAutofit/>
          </a:bodyPr>
          <a:lstStyle/>
          <a:p>
            <a:pPr marL="0" indent="0">
              <a:buNone/>
            </a:pPr>
            <a:r>
              <a:rPr lang="en-US" sz="6600" dirty="0" smtClean="0"/>
              <a:t>Is nailed </a:t>
            </a:r>
            <a:r>
              <a:rPr lang="en-US" sz="6600" dirty="0" smtClean="0"/>
              <a:t>to </a:t>
            </a:r>
            <a:r>
              <a:rPr lang="en-US" sz="6600" dirty="0" smtClean="0"/>
              <a:t>the cross </a:t>
            </a:r>
          </a:p>
          <a:p>
            <a:pPr marL="0" indent="0">
              <a:buNone/>
            </a:pPr>
            <a:r>
              <a:rPr lang="en-US" sz="6600" dirty="0" smtClean="0"/>
              <a:t>and I </a:t>
            </a:r>
            <a:r>
              <a:rPr lang="en-US" sz="6600" dirty="0" smtClean="0"/>
              <a:t>bear </a:t>
            </a:r>
            <a:r>
              <a:rPr lang="en-US" sz="6600" dirty="0" smtClean="0"/>
              <a:t>it </a:t>
            </a:r>
            <a:r>
              <a:rPr lang="en-US" sz="6600" dirty="0" smtClean="0"/>
              <a:t>no more </a:t>
            </a:r>
            <a:endParaRPr lang="en-US" sz="6600" dirty="0" smtClean="0"/>
          </a:p>
          <a:p>
            <a:pPr marL="0" indent="0">
              <a:buNone/>
            </a:pPr>
            <a:r>
              <a:rPr lang="en-US" sz="6600" dirty="0" smtClean="0"/>
              <a:t>Praise </a:t>
            </a:r>
            <a:r>
              <a:rPr lang="en-US" sz="6600" dirty="0" smtClean="0"/>
              <a:t>the Lord</a:t>
            </a:r>
            <a:r>
              <a:rPr lang="en-US" sz="6600" dirty="0" smtClean="0"/>
              <a:t>, </a:t>
            </a:r>
          </a:p>
          <a:p>
            <a:pPr marL="0" indent="0">
              <a:buNone/>
            </a:pPr>
            <a:r>
              <a:rPr lang="en-US" sz="6600" dirty="0" smtClean="0"/>
              <a:t>praise </a:t>
            </a:r>
            <a:r>
              <a:rPr lang="en-US" sz="6600" dirty="0" smtClean="0"/>
              <a:t>the Lord, </a:t>
            </a:r>
            <a:endParaRPr lang="en-US" sz="6600" dirty="0" smtClean="0"/>
          </a:p>
          <a:p>
            <a:pPr marL="0" indent="0">
              <a:buNone/>
            </a:pPr>
            <a:r>
              <a:rPr lang="en-US" sz="6600" dirty="0" smtClean="0"/>
              <a:t>oh</a:t>
            </a:r>
            <a:r>
              <a:rPr lang="en-US" sz="6600" dirty="0" smtClean="0"/>
              <a:t>, my soul </a:t>
            </a:r>
            <a:endParaRPr lang="en-US" sz="6600" dirty="0" smtClean="0"/>
          </a:p>
        </p:txBody>
      </p:sp>
      <p:sp>
        <p:nvSpPr>
          <p:cNvPr id="4" name="Title 3"/>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3476783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6850" y="1844675"/>
            <a:ext cx="9829800" cy="4351338"/>
          </a:xfrm>
        </p:spPr>
        <p:txBody>
          <a:bodyPr>
            <a:noAutofit/>
          </a:bodyPr>
          <a:lstStyle/>
          <a:p>
            <a:pPr marL="0" indent="0">
              <a:buNone/>
            </a:pPr>
            <a:r>
              <a:rPr lang="en-US" sz="6600" dirty="0" smtClean="0"/>
              <a:t>It </a:t>
            </a:r>
            <a:r>
              <a:rPr lang="en-US" sz="6600" dirty="0" smtClean="0"/>
              <a:t>is well </a:t>
            </a:r>
            <a:endParaRPr lang="en-US" sz="6600" dirty="0" smtClean="0"/>
          </a:p>
          <a:p>
            <a:pPr marL="0" indent="0">
              <a:buNone/>
            </a:pPr>
            <a:r>
              <a:rPr lang="en-US" sz="6600" dirty="0" smtClean="0"/>
              <a:t>with </a:t>
            </a:r>
            <a:r>
              <a:rPr lang="en-US" sz="6600" dirty="0" smtClean="0"/>
              <a:t>my soul </a:t>
            </a:r>
            <a:endParaRPr lang="en-US" sz="6600" dirty="0" smtClean="0"/>
          </a:p>
          <a:p>
            <a:pPr marL="0" indent="0">
              <a:buNone/>
            </a:pPr>
            <a:r>
              <a:rPr lang="en-US" sz="6600" dirty="0" smtClean="0"/>
              <a:t>It </a:t>
            </a:r>
            <a:r>
              <a:rPr lang="en-US" sz="6600" dirty="0" smtClean="0"/>
              <a:t>is well, it is well </a:t>
            </a:r>
            <a:endParaRPr lang="en-US" sz="6600" dirty="0" smtClean="0"/>
          </a:p>
          <a:p>
            <a:pPr marL="0" indent="0">
              <a:buNone/>
            </a:pPr>
            <a:r>
              <a:rPr lang="en-US" sz="6600" dirty="0" smtClean="0"/>
              <a:t>with </a:t>
            </a:r>
            <a:r>
              <a:rPr lang="en-US" sz="6600" dirty="0" smtClean="0"/>
              <a:t>my soul </a:t>
            </a:r>
            <a:endParaRPr lang="en-US" sz="6600" dirty="0" smtClean="0"/>
          </a:p>
        </p:txBody>
      </p:sp>
      <p:sp>
        <p:nvSpPr>
          <p:cNvPr id="4" name="Title 3"/>
          <p:cNvSpPr>
            <a:spLocks noGrp="1"/>
          </p:cNvSpPr>
          <p:nvPr>
            <p:ph type="title"/>
          </p:nvPr>
        </p:nvSpPr>
        <p:spPr/>
        <p:txBody>
          <a:bodyPr/>
          <a:lstStyle/>
          <a:p>
            <a:pPr algn="ctr"/>
            <a:r>
              <a:rPr lang="en-US" dirty="0" smtClean="0"/>
              <a:t>Refrain</a:t>
            </a:r>
            <a:endParaRPr lang="en-US" dirty="0"/>
          </a:p>
        </p:txBody>
      </p:sp>
    </p:spTree>
    <p:extLst>
      <p:ext uri="{BB962C8B-B14F-4D97-AF65-F5344CB8AC3E}">
        <p14:creationId xmlns:p14="http://schemas.microsoft.com/office/powerpoint/2010/main" xmlns="" val="3476783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6850" y="1158875"/>
            <a:ext cx="9829800" cy="4351338"/>
          </a:xfrm>
        </p:spPr>
        <p:txBody>
          <a:bodyPr>
            <a:noAutofit/>
          </a:bodyPr>
          <a:lstStyle/>
          <a:p>
            <a:pPr marL="0" indent="0">
              <a:buNone/>
            </a:pPr>
            <a:r>
              <a:rPr lang="en-US" sz="6600" dirty="0" smtClean="0"/>
              <a:t>And Lord, haste </a:t>
            </a:r>
            <a:r>
              <a:rPr lang="en-US" sz="6600" dirty="0" smtClean="0"/>
              <a:t>the day when </a:t>
            </a:r>
            <a:r>
              <a:rPr lang="en-US" sz="6600" dirty="0" smtClean="0"/>
              <a:t>my faith </a:t>
            </a:r>
            <a:r>
              <a:rPr lang="en-US" sz="6600" dirty="0" smtClean="0"/>
              <a:t>shall be sight </a:t>
            </a:r>
            <a:r>
              <a:rPr lang="en-US" sz="6600" dirty="0" smtClean="0"/>
              <a:t>The clouds be rolled </a:t>
            </a:r>
            <a:r>
              <a:rPr lang="en-US" sz="6600" dirty="0" smtClean="0"/>
              <a:t>back </a:t>
            </a:r>
            <a:endParaRPr lang="en-US" sz="6600" dirty="0" smtClean="0"/>
          </a:p>
          <a:p>
            <a:pPr marL="0" indent="0">
              <a:buNone/>
            </a:pPr>
            <a:r>
              <a:rPr lang="en-US" sz="6600" dirty="0" smtClean="0"/>
              <a:t>as </a:t>
            </a:r>
            <a:r>
              <a:rPr lang="en-US" sz="6600" dirty="0" smtClean="0"/>
              <a:t>a scroll </a:t>
            </a:r>
            <a:endParaRPr lang="en-US" sz="6600" dirty="0" smtClean="0"/>
          </a:p>
          <a:p>
            <a:pPr marL="0" indent="0">
              <a:buNone/>
            </a:pPr>
            <a:r>
              <a:rPr lang="en-US" sz="6600" dirty="0" smtClean="0"/>
              <a:t>The trump shall resound </a:t>
            </a:r>
            <a:r>
              <a:rPr lang="en-US" sz="6600" dirty="0" smtClean="0"/>
              <a:t>and the </a:t>
            </a:r>
            <a:r>
              <a:rPr lang="en-US" sz="6600" dirty="0" smtClean="0"/>
              <a:t>Lord shall descend </a:t>
            </a:r>
            <a:r>
              <a:rPr lang="en-US" sz="6600" dirty="0" smtClean="0"/>
              <a:t>Even so it is well with my soul It is well with my soul </a:t>
            </a:r>
            <a:endParaRPr lang="en-US" sz="6600" dirty="0" smtClean="0"/>
          </a:p>
          <a:p>
            <a:pPr marL="0" indent="0">
              <a:buNone/>
            </a:pPr>
            <a:r>
              <a:rPr lang="en-US" sz="6600" dirty="0" smtClean="0"/>
              <a:t>It </a:t>
            </a:r>
            <a:r>
              <a:rPr lang="en-US" sz="6600" dirty="0" smtClean="0"/>
              <a:t>is well with my soul It is well, it is well with my soul</a:t>
            </a:r>
            <a:endParaRPr lang="en-US" sz="6600" dirty="0">
              <a:solidFill>
                <a:srgbClr val="FFFFFF"/>
              </a:solidFill>
            </a:endParaRPr>
          </a:p>
        </p:txBody>
      </p:sp>
      <p:sp>
        <p:nvSpPr>
          <p:cNvPr id="4" name="Title 3"/>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3476783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6850" y="1406525"/>
            <a:ext cx="9829800" cy="4351338"/>
          </a:xfrm>
        </p:spPr>
        <p:txBody>
          <a:bodyPr>
            <a:noAutofit/>
          </a:bodyPr>
          <a:lstStyle/>
          <a:p>
            <a:pPr marL="0" indent="0">
              <a:buNone/>
            </a:pPr>
            <a:r>
              <a:rPr lang="en-US" sz="6600" dirty="0" smtClean="0"/>
              <a:t>The trump shall resound </a:t>
            </a:r>
            <a:r>
              <a:rPr lang="en-US" sz="6600" dirty="0" smtClean="0"/>
              <a:t>and the </a:t>
            </a:r>
            <a:r>
              <a:rPr lang="en-US" sz="6600" dirty="0" smtClean="0"/>
              <a:t>Lord shall descend </a:t>
            </a:r>
            <a:r>
              <a:rPr lang="en-US" sz="6600" dirty="0" smtClean="0"/>
              <a:t>Even so it is well with my soul </a:t>
            </a:r>
            <a:endParaRPr lang="en-US" sz="6600" dirty="0" smtClean="0"/>
          </a:p>
        </p:txBody>
      </p:sp>
      <p:sp>
        <p:nvSpPr>
          <p:cNvPr id="4" name="Title 3"/>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3476783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6850" y="1273175"/>
            <a:ext cx="9829800" cy="4351338"/>
          </a:xfrm>
        </p:spPr>
        <p:txBody>
          <a:bodyPr>
            <a:noAutofit/>
          </a:bodyPr>
          <a:lstStyle/>
          <a:p>
            <a:pPr marL="0" indent="0">
              <a:buNone/>
            </a:pPr>
            <a:r>
              <a:rPr lang="en-US" sz="6600" dirty="0" smtClean="0"/>
              <a:t>It </a:t>
            </a:r>
            <a:r>
              <a:rPr lang="en-US" sz="6600" dirty="0" smtClean="0"/>
              <a:t>is well </a:t>
            </a:r>
            <a:endParaRPr lang="en-US" sz="6600" dirty="0" smtClean="0"/>
          </a:p>
          <a:p>
            <a:pPr marL="0" indent="0">
              <a:buNone/>
            </a:pPr>
            <a:r>
              <a:rPr lang="en-US" sz="6600" dirty="0" smtClean="0"/>
              <a:t>with </a:t>
            </a:r>
            <a:r>
              <a:rPr lang="en-US" sz="6600" dirty="0" smtClean="0"/>
              <a:t>my soul </a:t>
            </a:r>
            <a:endParaRPr lang="en-US" sz="6600" dirty="0" smtClean="0"/>
          </a:p>
          <a:p>
            <a:pPr marL="0" indent="0">
              <a:buNone/>
            </a:pPr>
            <a:endParaRPr lang="en-US" sz="6600" dirty="0" smtClean="0"/>
          </a:p>
          <a:p>
            <a:pPr marL="0" indent="0">
              <a:buNone/>
            </a:pPr>
            <a:r>
              <a:rPr lang="en-US" sz="6600" dirty="0" smtClean="0"/>
              <a:t>It </a:t>
            </a:r>
            <a:r>
              <a:rPr lang="en-US" sz="6600" dirty="0" smtClean="0"/>
              <a:t>is well, it is well </a:t>
            </a:r>
            <a:endParaRPr lang="en-US" sz="6600" dirty="0" smtClean="0"/>
          </a:p>
          <a:p>
            <a:pPr marL="0" indent="0">
              <a:buNone/>
            </a:pPr>
            <a:r>
              <a:rPr lang="en-US" sz="6600" dirty="0" smtClean="0"/>
              <a:t>with </a:t>
            </a:r>
            <a:r>
              <a:rPr lang="en-US" sz="6600" dirty="0" smtClean="0"/>
              <a:t>my soul </a:t>
            </a:r>
            <a:r>
              <a:rPr lang="en-US" sz="6600" dirty="0" smtClean="0"/>
              <a:t>(2x)</a:t>
            </a:r>
          </a:p>
        </p:txBody>
      </p:sp>
      <p:sp>
        <p:nvSpPr>
          <p:cNvPr id="4" name="Title 3"/>
          <p:cNvSpPr>
            <a:spLocks noGrp="1"/>
          </p:cNvSpPr>
          <p:nvPr>
            <p:ph type="title"/>
          </p:nvPr>
        </p:nvSpPr>
        <p:spPr/>
        <p:txBody>
          <a:bodyPr/>
          <a:lstStyle/>
          <a:p>
            <a:pPr algn="ctr"/>
            <a:r>
              <a:rPr lang="en-US" dirty="0" smtClean="0"/>
              <a:t>Refrain</a:t>
            </a:r>
            <a:endParaRPr lang="en-US" dirty="0"/>
          </a:p>
        </p:txBody>
      </p:sp>
    </p:spTree>
    <p:extLst>
      <p:ext uri="{BB962C8B-B14F-4D97-AF65-F5344CB8AC3E}">
        <p14:creationId xmlns:p14="http://schemas.microsoft.com/office/powerpoint/2010/main" xmlns="" val="3476783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39F592-9F90-434C-9017-CEC6E1161989}"/>
              </a:ext>
            </a:extLst>
          </p:cNvPr>
          <p:cNvSpPr>
            <a:spLocks noGrp="1"/>
          </p:cNvSpPr>
          <p:nvPr>
            <p:ph type="ctrTitle"/>
          </p:nvPr>
        </p:nvSpPr>
        <p:spPr/>
        <p:txBody>
          <a:bodyPr/>
          <a:lstStyle/>
          <a:p>
            <a:r>
              <a:rPr lang="en-US" dirty="0"/>
              <a:t>Prayer</a:t>
            </a:r>
          </a:p>
        </p:txBody>
      </p:sp>
      <p:sp>
        <p:nvSpPr>
          <p:cNvPr id="3" name="Subtitle 2">
            <a:extLst>
              <a:ext uri="{FF2B5EF4-FFF2-40B4-BE49-F238E27FC236}">
                <a16:creationId xmlns:a16="http://schemas.microsoft.com/office/drawing/2014/main" xmlns="" id="{C69AF74E-CFF8-4BB4-9BF9-8B7EC13AC0C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73637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Welcome &amp; Announcements</a:t>
            </a:r>
            <a:br>
              <a:rPr lang="en-US" dirty="0"/>
            </a:br>
            <a:endParaRPr lang="en-US" sz="4400"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2692330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092" y="438149"/>
            <a:ext cx="11671483" cy="5977559"/>
          </a:xfrm>
        </p:spPr>
        <p:txBody>
          <a:bodyPr>
            <a:noAutofit/>
          </a:bodyPr>
          <a:lstStyle/>
          <a:p>
            <a:pPr>
              <a:lnSpc>
                <a:spcPct val="100000"/>
              </a:lnSpc>
              <a:spcBef>
                <a:spcPts val="0"/>
              </a:spcBef>
            </a:pPr>
            <a:endParaRPr lang="en-US" sz="4000" dirty="0"/>
          </a:p>
          <a:p>
            <a:pPr>
              <a:lnSpc>
                <a:spcPct val="100000"/>
              </a:lnSpc>
              <a:spcBef>
                <a:spcPts val="0"/>
              </a:spcBef>
            </a:pPr>
            <a:r>
              <a:rPr lang="en-US" sz="4400" dirty="0"/>
              <a:t>Welcome to worship - </a:t>
            </a:r>
            <a:r>
              <a:rPr lang="en-US" sz="4400" dirty="0" smtClean="0"/>
              <a:t>Please </a:t>
            </a:r>
            <a:r>
              <a:rPr lang="en-US" sz="4400" dirty="0"/>
              <a:t>join us afterwards for </a:t>
            </a:r>
            <a:r>
              <a:rPr lang="en-US" sz="4400" dirty="0" smtClean="0"/>
              <a:t>fellowship after the service. </a:t>
            </a:r>
            <a:endParaRPr lang="en-US" sz="4400" dirty="0"/>
          </a:p>
          <a:p>
            <a:r>
              <a:rPr lang="en-US" sz="4400" dirty="0" smtClean="0"/>
              <a:t>Pastor </a:t>
            </a:r>
            <a:r>
              <a:rPr lang="en-US" sz="4400" dirty="0"/>
              <a:t>John and Esther’s last Sunday is on August 26</a:t>
            </a:r>
            <a:r>
              <a:rPr lang="en-US" sz="4400" baseline="30000" dirty="0"/>
              <a:t>th</a:t>
            </a:r>
            <a:r>
              <a:rPr lang="en-US" sz="4400" dirty="0"/>
              <a:t>. </a:t>
            </a:r>
            <a:r>
              <a:rPr lang="en-US" sz="4400" dirty="0" smtClean="0"/>
              <a:t>Join us </a:t>
            </a:r>
            <a:r>
              <a:rPr lang="en-US" sz="4400" dirty="0" smtClean="0"/>
              <a:t>as his </a:t>
            </a:r>
            <a:r>
              <a:rPr lang="en-US" sz="4400" dirty="0" smtClean="0"/>
              <a:t>farewell gathering August </a:t>
            </a:r>
            <a:r>
              <a:rPr lang="en-US" sz="4400" dirty="0"/>
              <a:t>25</a:t>
            </a:r>
            <a:r>
              <a:rPr lang="en-US" sz="4400" baseline="30000" dirty="0"/>
              <a:t>th</a:t>
            </a:r>
            <a:r>
              <a:rPr lang="en-US" sz="4400" dirty="0"/>
              <a:t> from 5-8pm at Woodland Bowl on 96</a:t>
            </a:r>
            <a:r>
              <a:rPr lang="en-US" sz="4400" baseline="30000" dirty="0"/>
              <a:t>th</a:t>
            </a:r>
            <a:r>
              <a:rPr lang="en-US" sz="4400" dirty="0"/>
              <a:t> St.</a:t>
            </a:r>
          </a:p>
          <a:p>
            <a:r>
              <a:rPr lang="en-US" sz="4400" dirty="0"/>
              <a:t>Pastor Kim will preach on Sept 2</a:t>
            </a:r>
            <a:r>
              <a:rPr lang="en-US" sz="4400" baseline="30000" dirty="0"/>
              <a:t>nd</a:t>
            </a:r>
            <a:r>
              <a:rPr lang="en-US" sz="4400" dirty="0"/>
              <a:t>.  </a:t>
            </a:r>
          </a:p>
          <a:p>
            <a:r>
              <a:rPr lang="en-US" sz="4400" dirty="0"/>
              <a:t>Please pray for the EM in this transition period. </a:t>
            </a:r>
          </a:p>
          <a:p>
            <a:endParaRPr lang="en-US" sz="4400" dirty="0"/>
          </a:p>
          <a:p>
            <a:endParaRPr lang="en-US" sz="4400" dirty="0"/>
          </a:p>
          <a:p>
            <a:endParaRPr lang="en-US" sz="4400" dirty="0"/>
          </a:p>
        </p:txBody>
      </p:sp>
    </p:spTree>
    <p:extLst>
      <p:ext uri="{BB962C8B-B14F-4D97-AF65-F5344CB8AC3E}">
        <p14:creationId xmlns:p14="http://schemas.microsoft.com/office/powerpoint/2010/main" xmlns="" val="2407348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365125"/>
            <a:ext cx="10896600" cy="1325563"/>
          </a:xfrm>
        </p:spPr>
        <p:txBody>
          <a:bodyPr>
            <a:noAutofit/>
          </a:bodyPr>
          <a:lstStyle/>
          <a:p>
            <a:pPr algn="ctr"/>
            <a:r>
              <a:rPr lang="en-US" sz="6000" b="1" dirty="0" smtClean="0"/>
              <a:t>I Know Who Holds Tomorrow</a:t>
            </a:r>
            <a:endParaRPr lang="en-US" sz="6000" dirty="0"/>
          </a:p>
        </p:txBody>
      </p:sp>
      <p:sp>
        <p:nvSpPr>
          <p:cNvPr id="3" name="Content Placeholder 2"/>
          <p:cNvSpPr>
            <a:spLocks noGrp="1"/>
          </p:cNvSpPr>
          <p:nvPr>
            <p:ph idx="1"/>
          </p:nvPr>
        </p:nvSpPr>
        <p:spPr/>
        <p:txBody>
          <a:bodyPr>
            <a:normAutofit/>
          </a:bodyPr>
          <a:lstStyle/>
          <a:p>
            <a:pPr marL="0" indent="0">
              <a:buNone/>
            </a:pPr>
            <a:r>
              <a:rPr lang="en-US" sz="6000" dirty="0" smtClean="0">
                <a:solidFill>
                  <a:srgbClr val="FFFFFF"/>
                </a:solidFill>
              </a:rPr>
              <a:t>I don't </a:t>
            </a:r>
            <a:r>
              <a:rPr lang="en-US" sz="6000" dirty="0" smtClean="0">
                <a:solidFill>
                  <a:srgbClr val="FFFFFF"/>
                </a:solidFill>
              </a:rPr>
              <a:t>know about </a:t>
            </a:r>
            <a:r>
              <a:rPr lang="en-US" sz="6000" dirty="0" smtClean="0">
                <a:solidFill>
                  <a:srgbClr val="FFFFFF"/>
                </a:solidFill>
              </a:rPr>
              <a:t>tomorrow </a:t>
            </a:r>
            <a:endParaRPr lang="en-US" sz="6000" dirty="0" smtClean="0">
              <a:solidFill>
                <a:srgbClr val="FFFFFF"/>
              </a:solidFill>
            </a:endParaRPr>
          </a:p>
          <a:p>
            <a:pPr marL="0" indent="0">
              <a:buNone/>
            </a:pPr>
            <a:r>
              <a:rPr lang="en-US" sz="6000" dirty="0" smtClean="0">
                <a:solidFill>
                  <a:srgbClr val="FFFFFF"/>
                </a:solidFill>
              </a:rPr>
              <a:t>I </a:t>
            </a:r>
            <a:r>
              <a:rPr lang="en-US" sz="6000" dirty="0" smtClean="0">
                <a:solidFill>
                  <a:srgbClr val="FFFFFF"/>
                </a:solidFill>
              </a:rPr>
              <a:t>just live for day to </a:t>
            </a:r>
            <a:r>
              <a:rPr lang="en-US" sz="6000" dirty="0" smtClean="0">
                <a:solidFill>
                  <a:srgbClr val="FFFFFF"/>
                </a:solidFill>
              </a:rPr>
              <a:t>day</a:t>
            </a:r>
          </a:p>
          <a:p>
            <a:pPr marL="0" indent="0">
              <a:buNone/>
            </a:pPr>
            <a:r>
              <a:rPr lang="en-US" sz="6000" dirty="0" smtClean="0">
                <a:solidFill>
                  <a:srgbClr val="FFFFFF"/>
                </a:solidFill>
              </a:rPr>
              <a:t>I don‘t borrow from </a:t>
            </a:r>
            <a:r>
              <a:rPr lang="en-US" sz="6000" dirty="0" smtClean="0">
                <a:solidFill>
                  <a:srgbClr val="FFFFFF"/>
                </a:solidFill>
              </a:rPr>
              <a:t>the sunshine </a:t>
            </a:r>
            <a:endParaRPr lang="en-US" sz="6000" dirty="0" smtClean="0">
              <a:solidFill>
                <a:srgbClr val="FFFFFF"/>
              </a:solidFill>
            </a:endParaRPr>
          </a:p>
          <a:p>
            <a:pPr marL="0" indent="0">
              <a:buNone/>
            </a:pPr>
            <a:r>
              <a:rPr lang="en-US" sz="6000" dirty="0" smtClean="0">
                <a:solidFill>
                  <a:srgbClr val="FFFFFF"/>
                </a:solidFill>
              </a:rPr>
              <a:t>For it's skies </a:t>
            </a:r>
            <a:r>
              <a:rPr lang="en-US" sz="6000" dirty="0" smtClean="0">
                <a:solidFill>
                  <a:srgbClr val="FFFFFF"/>
                </a:solidFill>
              </a:rPr>
              <a:t>may turn to </a:t>
            </a:r>
            <a:r>
              <a:rPr lang="en-US" sz="6000" dirty="0" smtClean="0">
                <a:solidFill>
                  <a:srgbClr val="FFFFFF"/>
                </a:solidFill>
              </a:rPr>
              <a:t>gray</a:t>
            </a:r>
            <a:endParaRPr lang="en-US" sz="6000" dirty="0">
              <a:solidFill>
                <a:srgbClr val="FFFFFF"/>
              </a:solidFill>
            </a:endParaRPr>
          </a:p>
          <a:p>
            <a:pPr marL="0" indent="0">
              <a:buNone/>
            </a:pPr>
            <a:endParaRPr lang="en-US" sz="6000" dirty="0">
              <a:solidFill>
                <a:srgbClr val="FFFFFF"/>
              </a:solidFill>
            </a:endParaRPr>
          </a:p>
        </p:txBody>
      </p:sp>
    </p:spTree>
    <p:extLst>
      <p:ext uri="{BB962C8B-B14F-4D97-AF65-F5344CB8AC3E}">
        <p14:creationId xmlns:p14="http://schemas.microsoft.com/office/powerpoint/2010/main" xmlns="" val="3476783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Apostle’s</a:t>
            </a:r>
            <a:r>
              <a:rPr lang="en-US" sz="4000" dirty="0"/>
              <a:t> Creed</a:t>
            </a:r>
          </a:p>
        </p:txBody>
      </p:sp>
      <p:sp>
        <p:nvSpPr>
          <p:cNvPr id="3" name="Content Placeholder 2"/>
          <p:cNvSpPr>
            <a:spLocks noGrp="1"/>
          </p:cNvSpPr>
          <p:nvPr>
            <p:ph idx="1"/>
          </p:nvPr>
        </p:nvSpPr>
        <p:spPr>
          <a:xfrm>
            <a:off x="606778" y="1690688"/>
            <a:ext cx="10865556" cy="4351338"/>
          </a:xfrm>
        </p:spPr>
        <p:txBody>
          <a:bodyPr>
            <a:noAutofit/>
          </a:bodyPr>
          <a:lstStyle/>
          <a:p>
            <a:pPr marL="0" indent="0" algn="ctr">
              <a:buNone/>
            </a:pPr>
            <a:r>
              <a:rPr lang="en-US" sz="4400" dirty="0"/>
              <a:t>I believe in God the Father Almighty,</a:t>
            </a:r>
          </a:p>
          <a:p>
            <a:pPr marL="0" indent="0" algn="ctr">
              <a:buNone/>
            </a:pPr>
            <a:r>
              <a:rPr lang="en-US" sz="4400" dirty="0"/>
              <a:t>Maker of Heaven and earth,</a:t>
            </a:r>
          </a:p>
          <a:p>
            <a:pPr marL="0" indent="0" algn="ctr">
              <a:buNone/>
            </a:pPr>
            <a:r>
              <a:rPr lang="en-US" sz="4400" dirty="0"/>
              <a:t>And in Jesus Christ, His only Son our Lord, </a:t>
            </a:r>
          </a:p>
          <a:p>
            <a:pPr marL="0" indent="0" algn="ctr">
              <a:buNone/>
            </a:pPr>
            <a:r>
              <a:rPr lang="en-US" sz="4400" dirty="0"/>
              <a:t>Who was conceived by the Holy Spirit,</a:t>
            </a:r>
          </a:p>
          <a:p>
            <a:pPr marL="0" indent="0" algn="ctr">
              <a:buNone/>
            </a:pPr>
            <a:r>
              <a:rPr lang="en-US" sz="4400" dirty="0"/>
              <a:t>born of the Virgin Mary, </a:t>
            </a:r>
          </a:p>
          <a:p>
            <a:pPr marL="0" indent="0" algn="ctr">
              <a:buNone/>
            </a:pPr>
            <a:endParaRPr lang="en-US" sz="4800" dirty="0"/>
          </a:p>
          <a:p>
            <a:pPr marL="0" indent="0">
              <a:buNone/>
            </a:pPr>
            <a:endParaRPr lang="en-US" sz="4800" dirty="0"/>
          </a:p>
        </p:txBody>
      </p:sp>
    </p:spTree>
    <p:extLst>
      <p:ext uri="{BB962C8B-B14F-4D97-AF65-F5344CB8AC3E}">
        <p14:creationId xmlns:p14="http://schemas.microsoft.com/office/powerpoint/2010/main" xmlns="" val="1270397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rmAutofit/>
          </a:bodyPr>
          <a:lstStyle/>
          <a:p>
            <a:pPr marL="0" indent="0" algn="ctr">
              <a:buNone/>
            </a:pPr>
            <a:r>
              <a:rPr lang="en-US" sz="4400" dirty="0"/>
              <a:t>Suffered under Pontius Pilate, </a:t>
            </a:r>
          </a:p>
          <a:p>
            <a:pPr marL="0" indent="0" algn="ctr">
              <a:buNone/>
            </a:pPr>
            <a:r>
              <a:rPr lang="en-US" sz="4400" dirty="0"/>
              <a:t>was crucified, dead, and buried;</a:t>
            </a:r>
          </a:p>
          <a:p>
            <a:pPr marL="0" indent="0" algn="ctr">
              <a:buNone/>
            </a:pPr>
            <a:r>
              <a:rPr lang="en-US" sz="4400" dirty="0"/>
              <a:t>He descended into hell, </a:t>
            </a:r>
          </a:p>
          <a:p>
            <a:pPr marL="0" indent="0" algn="ctr">
              <a:buNone/>
            </a:pPr>
            <a:r>
              <a:rPr lang="en-US" sz="4400" dirty="0"/>
              <a:t>The third day He rose again from the dead;</a:t>
            </a:r>
          </a:p>
          <a:p>
            <a:pPr marL="0" indent="0" algn="ctr">
              <a:buNone/>
            </a:pPr>
            <a:r>
              <a:rPr lang="en-US" sz="4400" dirty="0"/>
              <a:t>He ascended into heaven</a:t>
            </a:r>
          </a:p>
          <a:p>
            <a:pPr marL="0" indent="0" algn="ctr">
              <a:buNone/>
            </a:pPr>
            <a:r>
              <a:rPr lang="en-US" sz="4400" dirty="0"/>
              <a:t>and sits on the right hand of God the</a:t>
            </a:r>
          </a:p>
          <a:p>
            <a:pPr marL="0" indent="0" algn="ctr">
              <a:buNone/>
            </a:pPr>
            <a:r>
              <a:rPr lang="en-US" sz="4400" dirty="0"/>
              <a:t>Father Almighty; from there He shall come</a:t>
            </a:r>
          </a:p>
          <a:p>
            <a:pPr marL="0" indent="0" algn="ctr">
              <a:buNone/>
            </a:pPr>
            <a:r>
              <a:rPr lang="en-US" sz="4400" dirty="0"/>
              <a:t>to judge the living and the dead. </a:t>
            </a:r>
          </a:p>
          <a:p>
            <a:pPr marL="0" indent="0" algn="ctr">
              <a:buNone/>
            </a:pPr>
            <a:endParaRPr lang="en-US" sz="4400" dirty="0"/>
          </a:p>
          <a:p>
            <a:endParaRPr lang="en-US" sz="4400" dirty="0"/>
          </a:p>
        </p:txBody>
      </p:sp>
    </p:spTree>
    <p:extLst>
      <p:ext uri="{BB962C8B-B14F-4D97-AF65-F5344CB8AC3E}">
        <p14:creationId xmlns:p14="http://schemas.microsoft.com/office/powerpoint/2010/main" xmlns="" val="2534030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1889"/>
            <a:ext cx="10515600" cy="5175073"/>
          </a:xfrm>
        </p:spPr>
        <p:txBody>
          <a:bodyPr>
            <a:normAutofit/>
          </a:bodyPr>
          <a:lstStyle/>
          <a:p>
            <a:pPr marL="0" indent="0" algn="ctr">
              <a:buNone/>
            </a:pPr>
            <a:r>
              <a:rPr lang="en-US" sz="4400" dirty="0"/>
              <a:t>I believe in the Holy Spirit, </a:t>
            </a:r>
          </a:p>
          <a:p>
            <a:pPr marL="0" indent="0" algn="ctr">
              <a:buNone/>
            </a:pPr>
            <a:r>
              <a:rPr lang="en-US" sz="4400" dirty="0"/>
              <a:t>the universal church,</a:t>
            </a:r>
          </a:p>
          <a:p>
            <a:pPr marL="0" indent="0" algn="ctr">
              <a:buNone/>
            </a:pPr>
            <a:r>
              <a:rPr lang="en-US" sz="4400" dirty="0"/>
              <a:t>The communion of saints, </a:t>
            </a:r>
          </a:p>
          <a:p>
            <a:pPr marL="0" indent="0" algn="ctr">
              <a:buNone/>
            </a:pPr>
            <a:r>
              <a:rPr lang="en-US" sz="4400" dirty="0"/>
              <a:t>The forgiveness of sins,</a:t>
            </a:r>
          </a:p>
          <a:p>
            <a:pPr marL="0" indent="0" algn="ctr">
              <a:buNone/>
            </a:pPr>
            <a:r>
              <a:rPr lang="en-US" sz="4400" dirty="0"/>
              <a:t>The resurrection of the body,</a:t>
            </a:r>
          </a:p>
          <a:p>
            <a:pPr marL="0" indent="0" algn="ctr">
              <a:buNone/>
            </a:pPr>
            <a:r>
              <a:rPr lang="en-US" sz="4400" dirty="0"/>
              <a:t>And the life everlasting. Amen. </a:t>
            </a:r>
          </a:p>
          <a:p>
            <a:pPr marL="0" indent="0" algn="r">
              <a:buNone/>
            </a:pPr>
            <a:endParaRPr lang="en-US" sz="4800"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xmlns="" val="2671358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Confession</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408751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653143"/>
            <a:ext cx="9144000" cy="2856819"/>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sz="6700" dirty="0"/>
              <a:t>Scripture Reading</a:t>
            </a:r>
            <a:br>
              <a:rPr lang="en-US" sz="6700" dirty="0"/>
            </a:br>
            <a:endParaRPr lang="en-US" dirty="0"/>
          </a:p>
        </p:txBody>
      </p:sp>
      <p:sp>
        <p:nvSpPr>
          <p:cNvPr id="5" name="Subtitle 4"/>
          <p:cNvSpPr>
            <a:spLocks noGrp="1"/>
          </p:cNvSpPr>
          <p:nvPr>
            <p:ph type="subTitle" idx="1"/>
          </p:nvPr>
        </p:nvSpPr>
        <p:spPr>
          <a:xfrm>
            <a:off x="1524000" y="3145766"/>
            <a:ext cx="9144000" cy="2112034"/>
          </a:xfrm>
        </p:spPr>
        <p:txBody>
          <a:bodyPr>
            <a:normAutofit/>
          </a:bodyPr>
          <a:lstStyle/>
          <a:p>
            <a:r>
              <a:rPr lang="en-US" sz="5400" dirty="0"/>
              <a:t>Hebrew 12:1-4</a:t>
            </a:r>
          </a:p>
        </p:txBody>
      </p:sp>
    </p:spTree>
    <p:extLst>
      <p:ext uri="{BB962C8B-B14F-4D97-AF65-F5344CB8AC3E}">
        <p14:creationId xmlns:p14="http://schemas.microsoft.com/office/powerpoint/2010/main" xmlns="" val="1731314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98F21E7-A8E2-4C67-90D8-4E6477A68D54}"/>
              </a:ext>
            </a:extLst>
          </p:cNvPr>
          <p:cNvSpPr>
            <a:spLocks noGrp="1"/>
          </p:cNvSpPr>
          <p:nvPr>
            <p:ph idx="1"/>
          </p:nvPr>
        </p:nvSpPr>
        <p:spPr>
          <a:xfrm>
            <a:off x="460075" y="454324"/>
            <a:ext cx="11415623" cy="6303033"/>
          </a:xfrm>
        </p:spPr>
        <p:txBody>
          <a:bodyPr>
            <a:normAutofit lnSpcReduction="10000"/>
          </a:bodyPr>
          <a:lstStyle/>
          <a:p>
            <a:pPr marL="0" indent="0">
              <a:buNone/>
            </a:pPr>
            <a:r>
              <a:rPr lang="en-US" sz="4000" b="1" dirty="0"/>
              <a:t>12 </a:t>
            </a:r>
            <a:r>
              <a:rPr lang="en-US" sz="4000" dirty="0"/>
              <a:t>Therefore, since we are surrounded by such a great cloud of witnesses, let us throw off everything that hinders and the sin that so easily entangles. And let us run with perseverance the race marked out for us, </a:t>
            </a:r>
            <a:r>
              <a:rPr lang="en-US" sz="4000" b="1" baseline="30000" dirty="0"/>
              <a:t>2 </a:t>
            </a:r>
            <a:r>
              <a:rPr lang="en-US" sz="4000" dirty="0"/>
              <a:t>fixing our eyes on Jesus, the pioneer and perfecter of faith. For the joy set before him he endured the cross, scorning its shame, and sat down at the right hand of the throne of God. </a:t>
            </a:r>
            <a:r>
              <a:rPr lang="en-US" sz="4000" b="1" baseline="30000" dirty="0"/>
              <a:t>3 </a:t>
            </a:r>
            <a:r>
              <a:rPr lang="en-US" sz="4000" dirty="0"/>
              <a:t>Consider him who endured such opposition from sinners, so that you will not grow weary and lose heart.</a:t>
            </a:r>
          </a:p>
          <a:p>
            <a:pPr marL="0" indent="0">
              <a:buNone/>
            </a:pPr>
            <a:r>
              <a:rPr lang="en-US" sz="4000" b="1" baseline="30000" dirty="0"/>
              <a:t>4 </a:t>
            </a:r>
            <a:r>
              <a:rPr lang="en-US" sz="4000" dirty="0"/>
              <a:t>In your struggle against sin, you have not yet resisted to the point of shedding your blood. </a:t>
            </a:r>
          </a:p>
          <a:p>
            <a:endParaRPr lang="en-US" dirty="0"/>
          </a:p>
        </p:txBody>
      </p:sp>
    </p:spTree>
    <p:extLst>
      <p:ext uri="{BB962C8B-B14F-4D97-AF65-F5344CB8AC3E}">
        <p14:creationId xmlns:p14="http://schemas.microsoft.com/office/powerpoint/2010/main" xmlns="" val="4195467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52500" y="1122362"/>
            <a:ext cx="10236200" cy="3094037"/>
          </a:xfrm>
        </p:spPr>
        <p:txBody>
          <a:bodyPr>
            <a:normAutofit fontScale="90000"/>
          </a:bodyPr>
          <a:lstStyle/>
          <a:p>
            <a:r>
              <a:rPr lang="en-US" dirty="0"/>
              <a:t/>
            </a:r>
            <a:br>
              <a:rPr lang="en-US" dirty="0"/>
            </a:br>
            <a:r>
              <a:rPr lang="en-US" dirty="0"/>
              <a:t/>
            </a:r>
            <a:br>
              <a:rPr lang="en-US" dirty="0"/>
            </a:br>
            <a:r>
              <a:rPr lang="en-US" dirty="0"/>
              <a:t>Sermon</a:t>
            </a:r>
            <a:br>
              <a:rPr lang="en-US" dirty="0"/>
            </a:br>
            <a:r>
              <a:rPr lang="en-US" dirty="0"/>
              <a:t>“Looking to Jesus”</a:t>
            </a:r>
            <a:br>
              <a:rPr lang="en-US" dirty="0"/>
            </a:br>
            <a:endParaRPr lang="en-US" dirty="0"/>
          </a:p>
        </p:txBody>
      </p:sp>
      <p:sp>
        <p:nvSpPr>
          <p:cNvPr id="5" name="Subtitle 4"/>
          <p:cNvSpPr>
            <a:spLocks noGrp="1"/>
          </p:cNvSpPr>
          <p:nvPr>
            <p:ph type="subTitle" idx="1"/>
          </p:nvPr>
        </p:nvSpPr>
        <p:spPr/>
        <p:txBody>
          <a:bodyPr>
            <a:normAutofit/>
          </a:bodyPr>
          <a:lstStyle/>
          <a:p>
            <a:r>
              <a:rPr lang="en-US" sz="4000" dirty="0"/>
              <a:t>Rev. Dr. Sam Toney</a:t>
            </a:r>
          </a:p>
        </p:txBody>
      </p:sp>
    </p:spTree>
    <p:extLst>
      <p:ext uri="{BB962C8B-B14F-4D97-AF65-F5344CB8AC3E}">
        <p14:creationId xmlns:p14="http://schemas.microsoft.com/office/powerpoint/2010/main" xmlns="" val="2085042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13020E-BA97-4BFB-A306-C1C3A815D9B1}"/>
              </a:ext>
            </a:extLst>
          </p:cNvPr>
          <p:cNvSpPr>
            <a:spLocks noGrp="1"/>
          </p:cNvSpPr>
          <p:nvPr>
            <p:ph type="ctrTitle"/>
          </p:nvPr>
        </p:nvSpPr>
        <p:spPr/>
        <p:txBody>
          <a:bodyPr/>
          <a:lstStyle/>
          <a:p>
            <a:r>
              <a:rPr lang="en-US" dirty="0"/>
              <a:t>Offering/Song</a:t>
            </a:r>
          </a:p>
        </p:txBody>
      </p:sp>
      <p:sp>
        <p:nvSpPr>
          <p:cNvPr id="3" name="Subtitle 2">
            <a:extLst>
              <a:ext uri="{FF2B5EF4-FFF2-40B4-BE49-F238E27FC236}">
                <a16:creationId xmlns:a16="http://schemas.microsoft.com/office/drawing/2014/main" xmlns="" id="{2CE113EF-7A2F-4E22-BA9E-8E4B2ABC76D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2675958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GIVE ME JESUS</a:t>
            </a:r>
            <a:endParaRPr lang="en-US" sz="6600" b="1" dirty="0"/>
          </a:p>
        </p:txBody>
      </p:sp>
      <p:sp>
        <p:nvSpPr>
          <p:cNvPr id="3" name="Content Placeholder 2"/>
          <p:cNvSpPr>
            <a:spLocks noGrp="1"/>
          </p:cNvSpPr>
          <p:nvPr>
            <p:ph idx="1"/>
          </p:nvPr>
        </p:nvSpPr>
        <p:spPr/>
        <p:txBody>
          <a:bodyPr>
            <a:noAutofit/>
          </a:bodyPr>
          <a:lstStyle/>
          <a:p>
            <a:pPr marL="0" indent="0">
              <a:buNone/>
            </a:pPr>
            <a:r>
              <a:rPr lang="en-US" sz="6600" dirty="0" smtClean="0"/>
              <a:t>In the morning, when I rise </a:t>
            </a:r>
            <a:endParaRPr lang="en-US" sz="6600" dirty="0" smtClean="0"/>
          </a:p>
          <a:p>
            <a:pPr marL="0" indent="0">
              <a:buNone/>
            </a:pPr>
            <a:r>
              <a:rPr lang="en-US" sz="6600" dirty="0" smtClean="0"/>
              <a:t>In </a:t>
            </a:r>
            <a:r>
              <a:rPr lang="en-US" sz="6600" dirty="0" smtClean="0"/>
              <a:t>the morning, when I rise </a:t>
            </a:r>
            <a:endParaRPr lang="en-US" sz="6600" dirty="0" smtClean="0"/>
          </a:p>
          <a:p>
            <a:pPr marL="0" indent="0">
              <a:buNone/>
            </a:pPr>
            <a:r>
              <a:rPr lang="en-US" sz="6600" dirty="0" smtClean="0"/>
              <a:t>In </a:t>
            </a:r>
            <a:r>
              <a:rPr lang="en-US" sz="6600" dirty="0" smtClean="0"/>
              <a:t>the morning, when I rise Give me Jesus </a:t>
            </a:r>
            <a:endParaRPr lang="en-US" sz="6600" dirty="0" smtClean="0"/>
          </a:p>
        </p:txBody>
      </p:sp>
    </p:spTree>
    <p:extLst>
      <p:ext uri="{BB962C8B-B14F-4D97-AF65-F5344CB8AC3E}">
        <p14:creationId xmlns:p14="http://schemas.microsoft.com/office/powerpoint/2010/main" xmlns="" val="3389098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6600" dirty="0" smtClean="0"/>
              <a:t>Give </a:t>
            </a:r>
            <a:r>
              <a:rPr lang="en-US" sz="6600" dirty="0" smtClean="0"/>
              <a:t>me Jesus </a:t>
            </a:r>
            <a:endParaRPr lang="en-US" sz="6600" dirty="0" smtClean="0"/>
          </a:p>
          <a:p>
            <a:pPr marL="0" indent="0">
              <a:buNone/>
            </a:pPr>
            <a:r>
              <a:rPr lang="en-US" sz="6600" dirty="0" smtClean="0"/>
              <a:t>Give </a:t>
            </a:r>
            <a:r>
              <a:rPr lang="en-US" sz="6600" dirty="0" smtClean="0"/>
              <a:t>me Jesus </a:t>
            </a:r>
            <a:endParaRPr lang="en-US" sz="6600" dirty="0" smtClean="0"/>
          </a:p>
          <a:p>
            <a:pPr marL="0" indent="0">
              <a:buNone/>
            </a:pPr>
            <a:r>
              <a:rPr lang="en-US" sz="6600" dirty="0" smtClean="0"/>
              <a:t>You </a:t>
            </a:r>
            <a:r>
              <a:rPr lang="en-US" sz="6600" dirty="0" smtClean="0"/>
              <a:t>can have all this world Just give me Jesus </a:t>
            </a:r>
            <a:endParaRPr lang="en-US" sz="6600" dirty="0" smtClean="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3389098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6000" dirty="0" smtClean="0"/>
              <a:t>I don‘t worry </a:t>
            </a:r>
            <a:r>
              <a:rPr lang="en-US" sz="6000" dirty="0" smtClean="0"/>
              <a:t>o'er the future </a:t>
            </a:r>
            <a:endParaRPr lang="en-US" sz="6000" dirty="0" smtClean="0"/>
          </a:p>
          <a:p>
            <a:pPr marL="0" indent="0">
              <a:buNone/>
            </a:pPr>
            <a:r>
              <a:rPr lang="en-US" sz="6000" dirty="0" smtClean="0"/>
              <a:t>For </a:t>
            </a:r>
            <a:r>
              <a:rPr lang="en-US" sz="6000" dirty="0" smtClean="0"/>
              <a:t>I know </a:t>
            </a:r>
            <a:r>
              <a:rPr lang="en-US" sz="6000" dirty="0" smtClean="0"/>
              <a:t>what Jesus said </a:t>
            </a:r>
          </a:p>
          <a:p>
            <a:pPr marL="0" indent="0">
              <a:buNone/>
            </a:pPr>
            <a:r>
              <a:rPr lang="en-US" sz="6000" dirty="0" smtClean="0"/>
              <a:t>And today </a:t>
            </a:r>
            <a:r>
              <a:rPr lang="en-US" sz="6000" dirty="0" smtClean="0"/>
              <a:t>I'll </a:t>
            </a:r>
            <a:r>
              <a:rPr lang="en-US" sz="6000" dirty="0" smtClean="0"/>
              <a:t>walk beside </a:t>
            </a:r>
            <a:r>
              <a:rPr lang="en-US" sz="6000" dirty="0" smtClean="0"/>
              <a:t>Him </a:t>
            </a:r>
            <a:endParaRPr lang="en-US" sz="6000" dirty="0" smtClean="0"/>
          </a:p>
          <a:p>
            <a:pPr marL="0" indent="0">
              <a:buNone/>
            </a:pPr>
            <a:r>
              <a:rPr lang="en-US" sz="6000" dirty="0" smtClean="0"/>
              <a:t>For He knows </a:t>
            </a:r>
            <a:r>
              <a:rPr lang="en-US" sz="6000" dirty="0" smtClean="0"/>
              <a:t>what lies </a:t>
            </a:r>
            <a:r>
              <a:rPr lang="en-US" sz="6000" dirty="0" smtClean="0"/>
              <a:t>ahead</a:t>
            </a:r>
          </a:p>
          <a:p>
            <a:pPr marL="0" indent="0">
              <a:buNone/>
            </a:pPr>
            <a:endParaRPr lang="en-US" sz="6000"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3476783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6600" dirty="0" smtClean="0"/>
              <a:t>When </a:t>
            </a:r>
            <a:r>
              <a:rPr lang="en-US" sz="6600" dirty="0" smtClean="0"/>
              <a:t>I am alone </a:t>
            </a:r>
            <a:endParaRPr lang="en-US" sz="6600" dirty="0" smtClean="0"/>
          </a:p>
          <a:p>
            <a:pPr marL="0" indent="0">
              <a:buNone/>
            </a:pPr>
            <a:r>
              <a:rPr lang="en-US" sz="6600" dirty="0" smtClean="0"/>
              <a:t>When </a:t>
            </a:r>
            <a:r>
              <a:rPr lang="en-US" sz="6600" dirty="0" smtClean="0"/>
              <a:t>I am alone </a:t>
            </a:r>
          </a:p>
          <a:p>
            <a:pPr marL="0" indent="0">
              <a:buNone/>
            </a:pPr>
            <a:r>
              <a:rPr lang="en-US" sz="6600" dirty="0" smtClean="0"/>
              <a:t>When </a:t>
            </a:r>
            <a:r>
              <a:rPr lang="en-US" sz="6600" dirty="0" smtClean="0"/>
              <a:t>I am alone </a:t>
            </a:r>
            <a:endParaRPr lang="en-US" sz="6600" dirty="0" smtClean="0"/>
          </a:p>
          <a:p>
            <a:pPr marL="0" indent="0">
              <a:buNone/>
            </a:pPr>
            <a:r>
              <a:rPr lang="en-US" sz="6600" dirty="0" smtClean="0"/>
              <a:t>Give </a:t>
            </a:r>
            <a:r>
              <a:rPr lang="en-US" sz="6600" dirty="0" smtClean="0"/>
              <a:t>me Jesus </a:t>
            </a:r>
            <a:endParaRPr lang="en-US" sz="6600" dirty="0" smtClean="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3389098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6600" dirty="0" smtClean="0"/>
              <a:t>Give </a:t>
            </a:r>
            <a:r>
              <a:rPr lang="en-US" sz="6600" dirty="0" smtClean="0"/>
              <a:t>me Jesus </a:t>
            </a:r>
            <a:endParaRPr lang="en-US" sz="6600" dirty="0" smtClean="0"/>
          </a:p>
          <a:p>
            <a:pPr marL="0" indent="0">
              <a:buNone/>
            </a:pPr>
            <a:r>
              <a:rPr lang="en-US" sz="6600" dirty="0" smtClean="0"/>
              <a:t>Give </a:t>
            </a:r>
            <a:r>
              <a:rPr lang="en-US" sz="6600" dirty="0" smtClean="0"/>
              <a:t>me Jesus </a:t>
            </a:r>
            <a:endParaRPr lang="en-US" sz="6600" dirty="0" smtClean="0"/>
          </a:p>
          <a:p>
            <a:pPr marL="0" indent="0">
              <a:buNone/>
            </a:pPr>
            <a:r>
              <a:rPr lang="en-US" sz="6600" dirty="0" smtClean="0"/>
              <a:t>You </a:t>
            </a:r>
            <a:r>
              <a:rPr lang="en-US" sz="6600" dirty="0" smtClean="0"/>
              <a:t>can have all this world Just give me Jesus </a:t>
            </a:r>
            <a:endParaRPr lang="en-US" sz="6600" dirty="0" smtClean="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3389098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6600" dirty="0" smtClean="0"/>
              <a:t>When </a:t>
            </a:r>
            <a:r>
              <a:rPr lang="en-US" sz="6600" dirty="0" smtClean="0"/>
              <a:t>I </a:t>
            </a:r>
            <a:r>
              <a:rPr lang="en-US" sz="6600" dirty="0" smtClean="0"/>
              <a:t>come to die </a:t>
            </a:r>
          </a:p>
          <a:p>
            <a:pPr marL="0" indent="0">
              <a:buNone/>
            </a:pPr>
            <a:r>
              <a:rPr lang="en-US" sz="6600" dirty="0" smtClean="0"/>
              <a:t>When I come to die </a:t>
            </a:r>
          </a:p>
          <a:p>
            <a:pPr marL="0" indent="0">
              <a:buNone/>
            </a:pPr>
            <a:r>
              <a:rPr lang="en-US" sz="6600" dirty="0" smtClean="0"/>
              <a:t>When I come to die </a:t>
            </a:r>
          </a:p>
          <a:p>
            <a:pPr marL="0" indent="0">
              <a:buNone/>
            </a:pPr>
            <a:r>
              <a:rPr lang="en-US" sz="6600" dirty="0" smtClean="0"/>
              <a:t>Give </a:t>
            </a:r>
            <a:r>
              <a:rPr lang="en-US" sz="6600" dirty="0" smtClean="0"/>
              <a:t>me Jesus </a:t>
            </a:r>
            <a:endParaRPr lang="en-US" sz="6600" dirty="0" smtClean="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3389098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6600" dirty="0" smtClean="0"/>
              <a:t>Give </a:t>
            </a:r>
            <a:r>
              <a:rPr lang="en-US" sz="6600" dirty="0" smtClean="0"/>
              <a:t>me Jesus </a:t>
            </a:r>
            <a:endParaRPr lang="en-US" sz="6600" dirty="0" smtClean="0"/>
          </a:p>
          <a:p>
            <a:pPr marL="0" indent="0">
              <a:buNone/>
            </a:pPr>
            <a:r>
              <a:rPr lang="en-US" sz="6600" dirty="0" smtClean="0"/>
              <a:t>Give </a:t>
            </a:r>
            <a:r>
              <a:rPr lang="en-US" sz="6600" dirty="0" smtClean="0"/>
              <a:t>me Jesus </a:t>
            </a:r>
            <a:endParaRPr lang="en-US" sz="6600" dirty="0" smtClean="0"/>
          </a:p>
          <a:p>
            <a:pPr marL="0" indent="0">
              <a:buNone/>
            </a:pPr>
            <a:r>
              <a:rPr lang="en-US" sz="6600" dirty="0" smtClean="0"/>
              <a:t>You </a:t>
            </a:r>
            <a:r>
              <a:rPr lang="en-US" sz="6600" dirty="0" smtClean="0"/>
              <a:t>can have all this world Just give me </a:t>
            </a:r>
            <a:r>
              <a:rPr lang="en-US" sz="6600" dirty="0" smtClean="0"/>
              <a:t>Jesus (2x) </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33890986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Thanksgiving Prayer</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5911393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Benediction</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072287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Please Join us for Fellowship</a:t>
            </a:r>
            <a:br>
              <a:rPr lang="en-US" dirty="0"/>
            </a:br>
            <a:r>
              <a:rPr lang="en-US" dirty="0"/>
              <a:t>at the Foyer!</a:t>
            </a:r>
          </a:p>
        </p:txBody>
      </p:sp>
    </p:spTree>
    <p:extLst>
      <p:ext uri="{BB962C8B-B14F-4D97-AF65-F5344CB8AC3E}">
        <p14:creationId xmlns:p14="http://schemas.microsoft.com/office/powerpoint/2010/main" xmlns="" val="1800020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6000" dirty="0" smtClean="0"/>
              <a:t>Many things </a:t>
            </a:r>
            <a:r>
              <a:rPr lang="en-US" sz="6000" dirty="0" smtClean="0"/>
              <a:t>about tomorrow </a:t>
            </a:r>
            <a:endParaRPr lang="en-US" sz="6000" dirty="0" smtClean="0"/>
          </a:p>
          <a:p>
            <a:pPr marL="0" indent="0">
              <a:buNone/>
            </a:pPr>
            <a:r>
              <a:rPr lang="en-US" sz="6000" dirty="0" smtClean="0"/>
              <a:t>I </a:t>
            </a:r>
            <a:r>
              <a:rPr lang="en-US" sz="6000" dirty="0" smtClean="0"/>
              <a:t>don't seem to understand </a:t>
            </a:r>
            <a:endParaRPr lang="en-US" sz="6000" dirty="0" smtClean="0"/>
          </a:p>
          <a:p>
            <a:pPr marL="0" indent="0">
              <a:buNone/>
            </a:pPr>
            <a:r>
              <a:rPr lang="en-US" sz="6000" dirty="0" smtClean="0"/>
              <a:t>But </a:t>
            </a:r>
            <a:r>
              <a:rPr lang="en-US" sz="6000" dirty="0" smtClean="0"/>
              <a:t>I know who </a:t>
            </a:r>
            <a:r>
              <a:rPr lang="en-US" sz="6000" dirty="0" smtClean="0"/>
              <a:t>holds </a:t>
            </a:r>
            <a:r>
              <a:rPr lang="en-US" sz="6000" dirty="0" smtClean="0"/>
              <a:t>tomorrow </a:t>
            </a:r>
            <a:endParaRPr lang="en-US" sz="6000" dirty="0" smtClean="0"/>
          </a:p>
          <a:p>
            <a:pPr marL="0" indent="0">
              <a:buNone/>
            </a:pPr>
            <a:r>
              <a:rPr lang="en-US" sz="6000" dirty="0" smtClean="0"/>
              <a:t>And </a:t>
            </a:r>
            <a:r>
              <a:rPr lang="en-US" sz="6000" dirty="0" smtClean="0"/>
              <a:t>I know </a:t>
            </a:r>
            <a:r>
              <a:rPr lang="en-US" sz="6000" dirty="0" smtClean="0"/>
              <a:t>who holds </a:t>
            </a:r>
            <a:r>
              <a:rPr lang="en-US" sz="6000" dirty="0" smtClean="0"/>
              <a:t>my hand </a:t>
            </a:r>
            <a:endParaRPr lang="en-US" sz="6000" dirty="0" smtClean="0"/>
          </a:p>
          <a:p>
            <a:pPr marL="0" indent="0">
              <a:buNone/>
            </a:pPr>
            <a:endParaRPr lang="en-US" sz="6000"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3476783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6000" dirty="0" err="1" smtClean="0"/>
              <a:t>Ev'ry</a:t>
            </a:r>
            <a:r>
              <a:rPr lang="en-US" sz="6000" dirty="0" smtClean="0"/>
              <a:t> </a:t>
            </a:r>
            <a:r>
              <a:rPr lang="en-US" sz="6000" dirty="0" smtClean="0"/>
              <a:t>step </a:t>
            </a:r>
            <a:r>
              <a:rPr lang="en-US" sz="6000" dirty="0" smtClean="0"/>
              <a:t>is getting </a:t>
            </a:r>
            <a:r>
              <a:rPr lang="en-US" sz="6000" dirty="0" smtClean="0"/>
              <a:t>brighter </a:t>
            </a:r>
            <a:endParaRPr lang="en-US" sz="6000" dirty="0" smtClean="0"/>
          </a:p>
          <a:p>
            <a:pPr marL="0" indent="0">
              <a:buNone/>
            </a:pPr>
            <a:r>
              <a:rPr lang="en-US" sz="6000" dirty="0" smtClean="0"/>
              <a:t>As the golden stairs </a:t>
            </a:r>
            <a:r>
              <a:rPr lang="en-US" sz="6000" dirty="0" smtClean="0"/>
              <a:t>I climb </a:t>
            </a:r>
            <a:endParaRPr lang="en-US" sz="6000" dirty="0" smtClean="0"/>
          </a:p>
          <a:p>
            <a:pPr marL="0" indent="0">
              <a:buNone/>
            </a:pPr>
            <a:r>
              <a:rPr lang="en-US" sz="6000" dirty="0" err="1" smtClean="0"/>
              <a:t>Ev'ry</a:t>
            </a:r>
            <a:r>
              <a:rPr lang="en-US" sz="6000" dirty="0" smtClean="0"/>
              <a:t> </a:t>
            </a:r>
            <a:r>
              <a:rPr lang="en-US" sz="6000" dirty="0" smtClean="0"/>
              <a:t>burden's </a:t>
            </a:r>
            <a:r>
              <a:rPr lang="en-US" sz="6000" dirty="0" smtClean="0"/>
              <a:t> getting </a:t>
            </a:r>
            <a:r>
              <a:rPr lang="en-US" sz="6000" dirty="0" smtClean="0"/>
              <a:t>lighter </a:t>
            </a:r>
            <a:endParaRPr lang="en-US" sz="6000" dirty="0" smtClean="0"/>
          </a:p>
          <a:p>
            <a:pPr marL="0" indent="0">
              <a:buNone/>
            </a:pPr>
            <a:r>
              <a:rPr lang="en-US" sz="6000" dirty="0" err="1" smtClean="0"/>
              <a:t>Ev'ry</a:t>
            </a:r>
            <a:r>
              <a:rPr lang="en-US" sz="6000" dirty="0" smtClean="0"/>
              <a:t> cloud is silver lined</a:t>
            </a:r>
            <a:endParaRPr lang="en-US" sz="6000"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3476783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6000" dirty="0" smtClean="0"/>
              <a:t>There </a:t>
            </a:r>
            <a:r>
              <a:rPr lang="en-US" sz="6000" dirty="0" smtClean="0"/>
              <a:t>the sun </a:t>
            </a:r>
            <a:r>
              <a:rPr lang="en-US" sz="6000" dirty="0" smtClean="0"/>
              <a:t>is </a:t>
            </a:r>
            <a:r>
              <a:rPr lang="en-US" sz="6000" dirty="0" err="1" smtClean="0"/>
              <a:t>alway</a:t>
            </a:r>
            <a:r>
              <a:rPr lang="en-US" sz="6000" dirty="0" smtClean="0"/>
              <a:t> </a:t>
            </a:r>
            <a:r>
              <a:rPr lang="en-US" sz="6000" dirty="0" smtClean="0"/>
              <a:t>shining There no tear will dim the eye </a:t>
            </a:r>
            <a:endParaRPr lang="en-US" sz="6000" dirty="0" smtClean="0"/>
          </a:p>
          <a:p>
            <a:pPr marL="0" indent="0">
              <a:buNone/>
            </a:pPr>
            <a:r>
              <a:rPr lang="en-US" sz="6000" dirty="0" smtClean="0"/>
              <a:t>At the ending </a:t>
            </a:r>
            <a:r>
              <a:rPr lang="en-US" sz="6000" dirty="0" smtClean="0"/>
              <a:t>of the rainbow Where </a:t>
            </a:r>
            <a:r>
              <a:rPr lang="en-US" sz="6000" dirty="0" smtClean="0"/>
              <a:t>the mountains touch the sky</a:t>
            </a:r>
            <a:endParaRPr lang="en-US" sz="6000"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3476783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6000" dirty="0" smtClean="0"/>
              <a:t>Many things </a:t>
            </a:r>
            <a:r>
              <a:rPr lang="en-US" sz="6000" dirty="0" smtClean="0"/>
              <a:t>about tomorrow </a:t>
            </a:r>
            <a:endParaRPr lang="en-US" sz="6000" dirty="0" smtClean="0"/>
          </a:p>
          <a:p>
            <a:pPr marL="0" indent="0">
              <a:buNone/>
            </a:pPr>
            <a:r>
              <a:rPr lang="en-US" sz="6000" dirty="0" smtClean="0"/>
              <a:t>I </a:t>
            </a:r>
            <a:r>
              <a:rPr lang="en-US" sz="6000" dirty="0" smtClean="0"/>
              <a:t>don't seem to understand </a:t>
            </a:r>
            <a:endParaRPr lang="en-US" sz="6000" dirty="0" smtClean="0"/>
          </a:p>
          <a:p>
            <a:pPr marL="0" indent="0">
              <a:buNone/>
            </a:pPr>
            <a:r>
              <a:rPr lang="en-US" sz="6000" dirty="0" smtClean="0"/>
              <a:t>But </a:t>
            </a:r>
            <a:r>
              <a:rPr lang="en-US" sz="6000" dirty="0" smtClean="0"/>
              <a:t>I know </a:t>
            </a:r>
            <a:r>
              <a:rPr lang="en-US" sz="6000" dirty="0" smtClean="0"/>
              <a:t>who holds </a:t>
            </a:r>
            <a:r>
              <a:rPr lang="en-US" sz="6000" dirty="0" smtClean="0"/>
              <a:t>tomorrow And I know </a:t>
            </a:r>
            <a:r>
              <a:rPr lang="en-US" sz="6000" dirty="0" smtClean="0"/>
              <a:t>who holds </a:t>
            </a:r>
            <a:r>
              <a:rPr lang="en-US" sz="6000" dirty="0" smtClean="0"/>
              <a:t>my hand</a:t>
            </a:r>
            <a:endParaRPr lang="en-US" sz="6000" dirty="0"/>
          </a:p>
          <a:p>
            <a:pPr marL="0" indent="0">
              <a:buNone/>
            </a:pPr>
            <a:endParaRPr lang="en-US" sz="6000"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3476783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pPr algn="ctr"/>
            <a:r>
              <a:rPr lang="en-US" sz="6000" b="1" dirty="0" smtClean="0"/>
              <a:t>It is Well with My Soul</a:t>
            </a:r>
            <a:endParaRPr lang="en-US" sz="6000" dirty="0"/>
          </a:p>
        </p:txBody>
      </p:sp>
      <p:sp>
        <p:nvSpPr>
          <p:cNvPr id="3" name="Content Placeholder 2"/>
          <p:cNvSpPr>
            <a:spLocks noGrp="1"/>
          </p:cNvSpPr>
          <p:nvPr>
            <p:ph idx="1"/>
          </p:nvPr>
        </p:nvSpPr>
        <p:spPr>
          <a:xfrm>
            <a:off x="1543050" y="1825625"/>
            <a:ext cx="8515350" cy="4351338"/>
          </a:xfrm>
        </p:spPr>
        <p:txBody>
          <a:bodyPr>
            <a:noAutofit/>
          </a:bodyPr>
          <a:lstStyle/>
          <a:p>
            <a:pPr marL="0" indent="0">
              <a:buNone/>
            </a:pPr>
            <a:r>
              <a:rPr lang="en-US" sz="6600" dirty="0" smtClean="0">
                <a:cs typeface="Times New Roman" pitchFamily="18" charset="0"/>
              </a:rPr>
              <a:t>When peace </a:t>
            </a:r>
            <a:r>
              <a:rPr lang="en-US" sz="6600" dirty="0" smtClean="0">
                <a:cs typeface="Times New Roman" pitchFamily="18" charset="0"/>
              </a:rPr>
              <a:t>like a </a:t>
            </a:r>
            <a:r>
              <a:rPr lang="en-US" sz="6600" dirty="0" smtClean="0">
                <a:cs typeface="Times New Roman" pitchFamily="18" charset="0"/>
              </a:rPr>
              <a:t>river </a:t>
            </a:r>
            <a:r>
              <a:rPr lang="en-US" sz="6600" dirty="0" smtClean="0">
                <a:cs typeface="Times New Roman" pitchFamily="18" charset="0"/>
              </a:rPr>
              <a:t>attended my way </a:t>
            </a:r>
            <a:endParaRPr lang="en-US" sz="6600" dirty="0" smtClean="0">
              <a:cs typeface="Times New Roman" pitchFamily="18" charset="0"/>
            </a:endParaRPr>
          </a:p>
          <a:p>
            <a:pPr marL="0" indent="0">
              <a:buNone/>
            </a:pPr>
            <a:r>
              <a:rPr lang="en-US" sz="6600" dirty="0" smtClean="0">
                <a:cs typeface="Times New Roman" pitchFamily="18" charset="0"/>
              </a:rPr>
              <a:t>When sorrow like </a:t>
            </a:r>
          </a:p>
          <a:p>
            <a:pPr marL="0" indent="0">
              <a:buNone/>
            </a:pPr>
            <a:r>
              <a:rPr lang="en-US" sz="6600" dirty="0" smtClean="0">
                <a:cs typeface="Times New Roman" pitchFamily="18" charset="0"/>
              </a:rPr>
              <a:t>sea billows roll</a:t>
            </a:r>
            <a:endParaRPr lang="en-US" sz="6600" dirty="0">
              <a:solidFill>
                <a:srgbClr val="FFFFFF"/>
              </a:solidFill>
              <a:cs typeface="Times New Roman" pitchFamily="18" charset="0"/>
            </a:endParaRPr>
          </a:p>
        </p:txBody>
      </p:sp>
    </p:spTree>
    <p:extLst>
      <p:ext uri="{BB962C8B-B14F-4D97-AF65-F5344CB8AC3E}">
        <p14:creationId xmlns:p14="http://schemas.microsoft.com/office/powerpoint/2010/main" xmlns="" val="3476783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6850" y="1825625"/>
            <a:ext cx="9829800" cy="4351338"/>
          </a:xfrm>
        </p:spPr>
        <p:txBody>
          <a:bodyPr>
            <a:noAutofit/>
          </a:bodyPr>
          <a:lstStyle/>
          <a:p>
            <a:pPr marL="0" indent="0">
              <a:buNone/>
            </a:pPr>
            <a:r>
              <a:rPr lang="en-US" sz="6600" dirty="0" smtClean="0"/>
              <a:t>Whatever </a:t>
            </a:r>
            <a:r>
              <a:rPr lang="en-US" sz="6600" dirty="0" smtClean="0"/>
              <a:t>my lot, </a:t>
            </a:r>
            <a:endParaRPr lang="en-US" sz="6600" dirty="0" smtClean="0"/>
          </a:p>
          <a:p>
            <a:pPr marL="0" indent="0">
              <a:buNone/>
            </a:pPr>
            <a:r>
              <a:rPr lang="en-US" sz="6600" dirty="0" smtClean="0"/>
              <a:t>Thou has taught </a:t>
            </a:r>
            <a:r>
              <a:rPr lang="en-US" sz="6600" dirty="0" smtClean="0"/>
              <a:t>me to say </a:t>
            </a:r>
            <a:endParaRPr lang="en-US" sz="6600" dirty="0" smtClean="0"/>
          </a:p>
          <a:p>
            <a:pPr marL="0" indent="0">
              <a:buNone/>
            </a:pPr>
            <a:r>
              <a:rPr lang="en-US" sz="6600" dirty="0" smtClean="0"/>
              <a:t>It </a:t>
            </a:r>
            <a:r>
              <a:rPr lang="en-US" sz="6600" dirty="0" smtClean="0"/>
              <a:t>is well, it is well </a:t>
            </a:r>
            <a:endParaRPr lang="en-US" sz="6600" dirty="0" smtClean="0"/>
          </a:p>
          <a:p>
            <a:pPr marL="0" indent="0">
              <a:buNone/>
            </a:pPr>
            <a:r>
              <a:rPr lang="en-US" sz="6600" dirty="0" smtClean="0"/>
              <a:t>with </a:t>
            </a:r>
            <a:r>
              <a:rPr lang="en-US" sz="6600" dirty="0" smtClean="0"/>
              <a:t>my soul </a:t>
            </a:r>
            <a:endParaRPr lang="en-US" sz="6600" dirty="0" smtClean="0"/>
          </a:p>
          <a:p>
            <a:pPr marL="0" indent="0">
              <a:buNone/>
            </a:pPr>
            <a:endParaRPr lang="en-US" sz="6600" dirty="0">
              <a:solidFill>
                <a:srgbClr val="FFFFFF"/>
              </a:solidFill>
            </a:endParaRP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xmlns="" val="34767830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159263</TotalTime>
  <Words>706</Words>
  <Application>Microsoft Office PowerPoint</Application>
  <PresentationFormat>Custom</PresentationFormat>
  <Paragraphs>125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Welcome to Reflection Fellowship  Worship Service at 12:30pm   August 19, 2018 </vt:lpstr>
      <vt:lpstr>I Know Who Holds Tomorrow</vt:lpstr>
      <vt:lpstr>Slide 3</vt:lpstr>
      <vt:lpstr>Slide 4</vt:lpstr>
      <vt:lpstr>Slide 5</vt:lpstr>
      <vt:lpstr>Slide 6</vt:lpstr>
      <vt:lpstr>Slide 7</vt:lpstr>
      <vt:lpstr>It is Well with My Soul</vt:lpstr>
      <vt:lpstr>Slide 9</vt:lpstr>
      <vt:lpstr>Refrain</vt:lpstr>
      <vt:lpstr>Slide 11</vt:lpstr>
      <vt:lpstr>Slide 12</vt:lpstr>
      <vt:lpstr>Refrain</vt:lpstr>
      <vt:lpstr>Slide 14</vt:lpstr>
      <vt:lpstr>Slide 15</vt:lpstr>
      <vt:lpstr>Refrain</vt:lpstr>
      <vt:lpstr>Prayer</vt:lpstr>
      <vt:lpstr>Welcome &amp; Announcements </vt:lpstr>
      <vt:lpstr>Slide 19</vt:lpstr>
      <vt:lpstr>Apostle’s Creed</vt:lpstr>
      <vt:lpstr>Slide 21</vt:lpstr>
      <vt:lpstr>Slide 22</vt:lpstr>
      <vt:lpstr>Confession</vt:lpstr>
      <vt:lpstr>              Scripture Reading </vt:lpstr>
      <vt:lpstr>Slide 25</vt:lpstr>
      <vt:lpstr>  Sermon “Looking to Jesus” </vt:lpstr>
      <vt:lpstr>Offering/Song</vt:lpstr>
      <vt:lpstr>GIVE ME JESUS</vt:lpstr>
      <vt:lpstr>Slide 29</vt:lpstr>
      <vt:lpstr>Slide 30</vt:lpstr>
      <vt:lpstr>Slide 31</vt:lpstr>
      <vt:lpstr>Slide 32</vt:lpstr>
      <vt:lpstr>Slide 33</vt:lpstr>
      <vt:lpstr>Thanksgiving Prayer</vt:lpstr>
      <vt:lpstr>Benediction</vt:lpstr>
      <vt:lpstr>Please Join us for Fellowship at the Foyer!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Responsive Reading Psalm 27</dc:title>
  <dc:creator>Jae Cho</dc:creator>
  <cp:lastModifiedBy>Cleaner Store</cp:lastModifiedBy>
  <cp:revision>907</cp:revision>
  <dcterms:created xsi:type="dcterms:W3CDTF">2016-10-13T21:48:41Z</dcterms:created>
  <dcterms:modified xsi:type="dcterms:W3CDTF">2018-08-18T21:27:33Z</dcterms:modified>
</cp:coreProperties>
</file>