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08" r:id="rId2"/>
    <p:sldId id="609" r:id="rId3"/>
    <p:sldId id="610" r:id="rId4"/>
    <p:sldId id="614" r:id="rId5"/>
    <p:sldId id="611" r:id="rId6"/>
    <p:sldId id="615" r:id="rId7"/>
    <p:sldId id="612" r:id="rId8"/>
    <p:sldId id="616" r:id="rId9"/>
    <p:sldId id="617" r:id="rId10"/>
    <p:sldId id="618" r:id="rId11"/>
    <p:sldId id="619" r:id="rId12"/>
    <p:sldId id="620" r:id="rId13"/>
    <p:sldId id="621" r:id="rId14"/>
    <p:sldId id="622" r:id="rId15"/>
    <p:sldId id="623" r:id="rId16"/>
    <p:sldId id="257" r:id="rId17"/>
    <p:sldId id="258" r:id="rId18"/>
    <p:sldId id="259" r:id="rId19"/>
    <p:sldId id="260" r:id="rId20"/>
    <p:sldId id="261" r:id="rId21"/>
    <p:sldId id="262" r:id="rId22"/>
    <p:sldId id="624" r:id="rId23"/>
    <p:sldId id="625" r:id="rId24"/>
    <p:sldId id="62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3" y="6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7CDEC-0534-4F01-BCC9-3250590EF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62A586-EE38-4A71-80EE-218D3AAC4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E995B-8364-41BA-A3A4-803BD7F8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906F-03FC-431A-AB13-9319C52CCCD2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EA2BF-8751-4712-8B2F-1DDF2EAEF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CC9B0-AEDE-45B7-AA7F-D3A57535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7918-B127-4972-A45D-0710C1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2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39362-A493-4330-9E33-2C7A362C6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27DD6-4CC8-44CF-8DDD-4EB5582DA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95613-843C-41C0-B4F5-76D848BB5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906F-03FC-431A-AB13-9319C52CCCD2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4204F-E99A-46D3-840C-956B155BB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B01CF-BCEE-44D2-8F35-3D94AE35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7918-B127-4972-A45D-0710C1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1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10E592-4AF3-4156-82F6-6BFB7B12B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15480C-BA09-4A78-B98A-4D3299E48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DAD31-20A9-46E9-941C-EC49B537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906F-03FC-431A-AB13-9319C52CCCD2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C1668-1A0F-4001-8B6B-DF56761B1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B4E60-CA2B-4852-AEBB-2A28CD8D3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7918-B127-4972-A45D-0710C1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3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635C8-6CB0-4373-BE18-1C3CEA58A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9CCDB-2268-4D44-87D7-A73AF372B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A6B48-BA1A-4952-B8DC-224990E3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906F-03FC-431A-AB13-9319C52CCCD2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7DB53-489C-40E9-AF06-3E487B83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2FECD-69CA-48FF-A25C-5ACE8F80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7918-B127-4972-A45D-0710C1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1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0FE44-E35C-4A82-B0DD-59BC4623E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00993-9A01-446B-B7DC-AA1815E6E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A1D29-75A8-4F5D-8214-D48A54326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906F-03FC-431A-AB13-9319C52CCCD2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1915E-AC19-4948-9F6C-5EFE863A2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49E52-BF62-4A41-B488-13A34F41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7918-B127-4972-A45D-0710C1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0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727C5-66E6-41A9-AC02-B9CF6AC8F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D1392-DE0B-4ABF-9D4B-BBAC04D26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5EC44C-22C8-4E90-BD4B-ADBBA7B27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258FE-9F1A-4CF7-B5A2-60A81B9ED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906F-03FC-431A-AB13-9319C52CCCD2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247EA-8F26-4B5F-9E4C-84FC602AB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1C647-5187-4013-BACD-60E9F94E5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7918-B127-4972-A45D-0710C1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1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99534-B6C8-4373-816B-67393F1A8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75282-16EB-40DC-8605-FE2AD05F5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98F63-BE8E-4C48-8F54-46F2E184E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55081B-F137-4CF5-89B6-D0A4DBBD3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62D21-E0E6-45C1-AB3D-B838733B7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3FF6FA-F8F2-4354-A692-DC09A0A67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906F-03FC-431A-AB13-9319C52CCCD2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8AFD84-7D86-46C9-9E8D-809BB40A9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AE28EA-A0A2-46CC-BB18-FD781C212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7918-B127-4972-A45D-0710C1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2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0A52C-2FFC-42C0-8F5C-C275726DB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D3451-91B0-4C27-B75F-D238EF3C8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906F-03FC-431A-AB13-9319C52CCCD2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62CD8-3160-4F47-A617-4C487C691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B4F8C-ED1B-4720-9FB9-FC143F857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7918-B127-4972-A45D-0710C1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301A2F-1C6D-4F3A-945E-3AAFFF3F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906F-03FC-431A-AB13-9319C52CCCD2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365CFC-BDD7-4814-8791-EFB4F01C1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00C76-51C1-4829-AAE8-BCB877A2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7918-B127-4972-A45D-0710C1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5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9300A-6EFC-4163-98DF-5FD6E068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A9FD3-1AB5-4CF1-BE0B-B85044379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7BCD1-1E13-41AE-AF8B-95276FA7A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403BC-57F8-4D24-85A0-6FB968C0C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906F-03FC-431A-AB13-9319C52CCCD2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7D8BE-771F-49F2-B65E-4E12A4B30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FA2C6-D7F7-4BCE-BC05-E120735A6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7918-B127-4972-A45D-0710C1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1FC2-9487-4E3F-AAE7-426A8104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B9BA66-5BD0-4A22-ACC1-2A71009BFB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760B1-C881-4872-86F4-2B6A350C1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B6D5D1-BBBD-457D-A468-0957297B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906F-03FC-431A-AB13-9319C52CCCD2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86FB8-38AE-4A54-90AB-F8DF9733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08B7F-FAED-4E63-AA48-24906470F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7918-B127-4972-A45D-0710C1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7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9FBEE7-F673-439C-A65E-BA0E4FB8A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05A97-39A2-47F1-AD2C-8B364CDAD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5A999-E4C3-45E7-B6C8-5BD4F1EC9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5906F-03FC-431A-AB13-9319C52CCCD2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52599-6E19-428E-85DE-517091E05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DAB33-1846-4CC5-9D6D-86704569CD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47918-B127-4972-A45D-0710C1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4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 is 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God is able</a:t>
            </a:r>
            <a:br>
              <a:rPr lang="en-US" sz="4000" dirty="0"/>
            </a:br>
            <a:r>
              <a:rPr lang="en-US" sz="4000" dirty="0"/>
              <a:t>He will never fail</a:t>
            </a:r>
            <a:br>
              <a:rPr lang="en-US" sz="4000" dirty="0"/>
            </a:br>
            <a:r>
              <a:rPr lang="en-US" sz="4000" dirty="0"/>
              <a:t>He is almighty God</a:t>
            </a:r>
            <a:br>
              <a:rPr lang="en-US" sz="4000" dirty="0"/>
            </a:br>
            <a:r>
              <a:rPr lang="en-US" sz="4000" dirty="0"/>
              <a:t>Greater than all we seek</a:t>
            </a:r>
            <a:br>
              <a:rPr lang="en-US" sz="4000" dirty="0"/>
            </a:br>
            <a:r>
              <a:rPr lang="en-US" sz="4000" dirty="0"/>
              <a:t>Greater than all we ask</a:t>
            </a:r>
            <a:br>
              <a:rPr lang="en-US" sz="4000" dirty="0"/>
            </a:br>
            <a:r>
              <a:rPr lang="en-US" sz="4000" dirty="0"/>
              <a:t>He has done great things</a:t>
            </a:r>
          </a:p>
        </p:txBody>
      </p:sp>
    </p:spTree>
    <p:extLst>
      <p:ext uri="{BB962C8B-B14F-4D97-AF65-F5344CB8AC3E}">
        <p14:creationId xmlns:p14="http://schemas.microsoft.com/office/powerpoint/2010/main" val="3476783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Christ my all in all</a:t>
            </a:r>
          </a:p>
          <a:p>
            <a:pPr marL="0" indent="0">
              <a:buNone/>
            </a:pPr>
            <a:r>
              <a:rPr lang="en-US" sz="4000" dirty="0"/>
              <a:t>The joy of my salvation</a:t>
            </a:r>
          </a:p>
          <a:p>
            <a:pPr marL="0" indent="0">
              <a:buNone/>
            </a:pPr>
            <a:r>
              <a:rPr lang="en-US" sz="4000" dirty="0"/>
              <a:t>And this hope will never fail</a:t>
            </a:r>
          </a:p>
          <a:p>
            <a:pPr marL="0" indent="0">
              <a:buNone/>
            </a:pPr>
            <a:r>
              <a:rPr lang="en-US" sz="4000" dirty="0"/>
              <a:t>Heaven is our home</a:t>
            </a:r>
          </a:p>
          <a:p>
            <a:pPr marL="0" indent="0">
              <a:buNone/>
            </a:pPr>
            <a:r>
              <a:rPr lang="en-US" sz="4000" dirty="0"/>
              <a:t>Through every storm my soul will sing</a:t>
            </a:r>
          </a:p>
          <a:p>
            <a:pPr marL="0" indent="0">
              <a:buNone/>
            </a:pPr>
            <a:r>
              <a:rPr lang="en-US" sz="4000" dirty="0"/>
              <a:t>Jesus is here</a:t>
            </a:r>
          </a:p>
          <a:p>
            <a:pPr marL="0" indent="0">
              <a:buNone/>
            </a:pPr>
            <a:r>
              <a:rPr lang="en-US" sz="4000" dirty="0"/>
              <a:t>To God be the glory</a:t>
            </a:r>
          </a:p>
        </p:txBody>
      </p:sp>
    </p:spTree>
    <p:extLst>
      <p:ext uri="{BB962C8B-B14F-4D97-AF65-F5344CB8AC3E}">
        <p14:creationId xmlns:p14="http://schemas.microsoft.com/office/powerpoint/2010/main" val="2801707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Christ is enough for me</a:t>
            </a:r>
          </a:p>
          <a:p>
            <a:pPr marL="0" indent="0">
              <a:buNone/>
            </a:pPr>
            <a:r>
              <a:rPr lang="en-US" sz="4000" dirty="0"/>
              <a:t>Christ is enough for me</a:t>
            </a:r>
          </a:p>
          <a:p>
            <a:pPr marL="0" indent="0">
              <a:buNone/>
            </a:pPr>
            <a:r>
              <a:rPr lang="en-US" sz="4000" dirty="0"/>
              <a:t>Everything I need is in you</a:t>
            </a:r>
          </a:p>
          <a:p>
            <a:pPr marL="0" indent="0">
              <a:buNone/>
            </a:pPr>
            <a:r>
              <a:rPr lang="en-US" sz="4000" dirty="0"/>
              <a:t>Everything I need</a:t>
            </a:r>
          </a:p>
        </p:txBody>
      </p:sp>
    </p:spTree>
    <p:extLst>
      <p:ext uri="{BB962C8B-B14F-4D97-AF65-F5344CB8AC3E}">
        <p14:creationId xmlns:p14="http://schemas.microsoft.com/office/powerpoint/2010/main" val="138970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 have decided to follow Jesus</a:t>
            </a:r>
          </a:p>
          <a:p>
            <a:pPr marL="0" indent="0">
              <a:buNone/>
            </a:pPr>
            <a:r>
              <a:rPr lang="en-US" sz="4000" dirty="0"/>
              <a:t>No turning back, no turning back</a:t>
            </a:r>
          </a:p>
          <a:p>
            <a:pPr marL="0" indent="0">
              <a:buNone/>
            </a:pPr>
            <a:r>
              <a:rPr lang="en-US" sz="4000" dirty="0"/>
              <a:t>I have decided to follow Jesus</a:t>
            </a:r>
          </a:p>
          <a:p>
            <a:pPr marL="0" indent="0">
              <a:buNone/>
            </a:pPr>
            <a:r>
              <a:rPr lang="en-US" sz="4000" dirty="0"/>
              <a:t>No turning back, no turning back</a:t>
            </a:r>
          </a:p>
        </p:txBody>
      </p:sp>
    </p:spTree>
    <p:extLst>
      <p:ext uri="{BB962C8B-B14F-4D97-AF65-F5344CB8AC3E}">
        <p14:creationId xmlns:p14="http://schemas.microsoft.com/office/powerpoint/2010/main" val="177446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3385"/>
            <a:ext cx="10515600" cy="5473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cross before me, the world behind me</a:t>
            </a:r>
          </a:p>
          <a:p>
            <a:pPr marL="0" indent="0">
              <a:buNone/>
            </a:pPr>
            <a:r>
              <a:rPr lang="en-US" sz="4000" dirty="0"/>
              <a:t>No turning back, no turning back</a:t>
            </a:r>
          </a:p>
          <a:p>
            <a:pPr marL="0" indent="0">
              <a:buNone/>
            </a:pPr>
            <a:r>
              <a:rPr lang="en-US" sz="4000" dirty="0"/>
              <a:t>The cross before me, the world behind me</a:t>
            </a:r>
          </a:p>
          <a:p>
            <a:pPr marL="0" indent="0">
              <a:buNone/>
            </a:pPr>
            <a:r>
              <a:rPr lang="en-US" sz="4000" dirty="0"/>
              <a:t>No turning back, no turning back</a:t>
            </a:r>
          </a:p>
        </p:txBody>
      </p:sp>
    </p:spTree>
    <p:extLst>
      <p:ext uri="{BB962C8B-B14F-4D97-AF65-F5344CB8AC3E}">
        <p14:creationId xmlns:p14="http://schemas.microsoft.com/office/powerpoint/2010/main" val="2639879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Christ is enough for me</a:t>
            </a:r>
          </a:p>
          <a:p>
            <a:pPr marL="0" indent="0">
              <a:buNone/>
            </a:pPr>
            <a:r>
              <a:rPr lang="en-US" sz="4000" dirty="0"/>
              <a:t>Christ is enough for me</a:t>
            </a:r>
          </a:p>
          <a:p>
            <a:pPr marL="0" indent="0">
              <a:buNone/>
            </a:pPr>
            <a:r>
              <a:rPr lang="en-US" sz="4000" dirty="0"/>
              <a:t>Everything I need is in you</a:t>
            </a:r>
          </a:p>
          <a:p>
            <a:pPr marL="0" indent="0">
              <a:buNone/>
            </a:pPr>
            <a:r>
              <a:rPr lang="en-US" sz="4000" dirty="0"/>
              <a:t>Everything I need</a:t>
            </a:r>
          </a:p>
        </p:txBody>
      </p:sp>
    </p:spTree>
    <p:extLst>
      <p:ext uri="{BB962C8B-B14F-4D97-AF65-F5344CB8AC3E}">
        <p14:creationId xmlns:p14="http://schemas.microsoft.com/office/powerpoint/2010/main" val="910572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 have decided to follow Jesus</a:t>
            </a:r>
          </a:p>
          <a:p>
            <a:pPr marL="0" indent="0">
              <a:buNone/>
            </a:pPr>
            <a:r>
              <a:rPr lang="en-US" sz="4000" dirty="0"/>
              <a:t>No turning back, no turning back</a:t>
            </a:r>
          </a:p>
          <a:p>
            <a:pPr marL="0" indent="0">
              <a:buNone/>
            </a:pPr>
            <a:r>
              <a:rPr lang="en-US" sz="4000" dirty="0"/>
              <a:t>I have decided to follow Jesus</a:t>
            </a:r>
          </a:p>
          <a:p>
            <a:pPr marL="0" indent="0">
              <a:buNone/>
            </a:pPr>
            <a:r>
              <a:rPr lang="en-US" sz="4000" dirty="0"/>
              <a:t>No turning back, no turning back</a:t>
            </a:r>
          </a:p>
        </p:txBody>
      </p:sp>
    </p:spTree>
    <p:extLst>
      <p:ext uri="{BB962C8B-B14F-4D97-AF65-F5344CB8AC3E}">
        <p14:creationId xmlns:p14="http://schemas.microsoft.com/office/powerpoint/2010/main" val="3924063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HEART OF WORSHIP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When the music fades and all is stripped away</a:t>
            </a:r>
          </a:p>
          <a:p>
            <a:pPr marL="0" indent="0">
              <a:buNone/>
            </a:pPr>
            <a:r>
              <a:rPr lang="en-US" sz="4000" dirty="0"/>
              <a:t>And I simply come </a:t>
            </a:r>
          </a:p>
          <a:p>
            <a:pPr marL="0" indent="0">
              <a:buNone/>
            </a:pPr>
            <a:r>
              <a:rPr lang="en-US" sz="4000" dirty="0"/>
              <a:t>Longing just to bring something that’s of worth </a:t>
            </a:r>
          </a:p>
          <a:p>
            <a:pPr marL="0" indent="0">
              <a:buNone/>
            </a:pPr>
            <a:r>
              <a:rPr lang="en-US" sz="4000" dirty="0"/>
              <a:t>That will bless Your heart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90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I’ll bring You more than a song </a:t>
            </a:r>
          </a:p>
          <a:p>
            <a:pPr marL="0" indent="0">
              <a:buNone/>
            </a:pPr>
            <a:r>
              <a:rPr lang="en-US" sz="4000" dirty="0"/>
              <a:t>For a song in itself </a:t>
            </a:r>
          </a:p>
          <a:p>
            <a:pPr marL="0" indent="0">
              <a:buNone/>
            </a:pPr>
            <a:r>
              <a:rPr lang="en-US" sz="4000" dirty="0"/>
              <a:t>Is not what You have required</a:t>
            </a:r>
          </a:p>
          <a:p>
            <a:pPr marL="0" indent="0">
              <a:buNone/>
            </a:pPr>
            <a:r>
              <a:rPr lang="en-US" sz="4000" dirty="0"/>
              <a:t>You search much deeper within</a:t>
            </a:r>
          </a:p>
          <a:p>
            <a:pPr marL="0" indent="0">
              <a:buNone/>
            </a:pPr>
            <a:r>
              <a:rPr lang="en-US" sz="4000" dirty="0"/>
              <a:t>Through the way things appear</a:t>
            </a:r>
          </a:p>
          <a:p>
            <a:pPr marL="0" indent="0">
              <a:buNone/>
            </a:pPr>
            <a:r>
              <a:rPr lang="en-US" sz="4000" dirty="0"/>
              <a:t>You’re looking into my heart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3713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I’m coming back to the heart of worship</a:t>
            </a:r>
          </a:p>
          <a:p>
            <a:pPr marL="0" indent="0">
              <a:buNone/>
            </a:pPr>
            <a:r>
              <a:rPr lang="en-US" sz="4000" dirty="0"/>
              <a:t>And it’s all about You</a:t>
            </a:r>
          </a:p>
          <a:p>
            <a:pPr marL="0" indent="0">
              <a:buNone/>
            </a:pPr>
            <a:r>
              <a:rPr lang="en-US" sz="4000" dirty="0"/>
              <a:t>All about You Jesus </a:t>
            </a:r>
          </a:p>
          <a:p>
            <a:pPr marL="0" indent="0">
              <a:buNone/>
            </a:pPr>
            <a:r>
              <a:rPr lang="en-US" sz="4000" dirty="0"/>
              <a:t>I’m sorry Lord for the thing I’ve made it</a:t>
            </a:r>
          </a:p>
          <a:p>
            <a:pPr marL="0" indent="0">
              <a:buNone/>
            </a:pPr>
            <a:r>
              <a:rPr lang="en-US" sz="4000" dirty="0"/>
              <a:t>And it’s all about You</a:t>
            </a:r>
          </a:p>
          <a:p>
            <a:pPr marL="0" indent="0">
              <a:buNone/>
            </a:pPr>
            <a:r>
              <a:rPr lang="en-US" sz="4000" dirty="0"/>
              <a:t>All about You Jesus </a:t>
            </a:r>
          </a:p>
        </p:txBody>
      </p:sp>
    </p:spTree>
    <p:extLst>
      <p:ext uri="{BB962C8B-B14F-4D97-AF65-F5344CB8AC3E}">
        <p14:creationId xmlns:p14="http://schemas.microsoft.com/office/powerpoint/2010/main" val="3978662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3385"/>
            <a:ext cx="10515600" cy="5473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King of endless worth no one could express </a:t>
            </a:r>
          </a:p>
          <a:p>
            <a:pPr marL="0" indent="0">
              <a:buNone/>
            </a:pPr>
            <a:r>
              <a:rPr lang="en-US" sz="4000" dirty="0"/>
              <a:t>How much you deserve </a:t>
            </a:r>
          </a:p>
          <a:p>
            <a:pPr marL="0" indent="0">
              <a:buNone/>
            </a:pPr>
            <a:r>
              <a:rPr lang="en-US" sz="4000" dirty="0"/>
              <a:t>Though I’m weak and poor</a:t>
            </a:r>
          </a:p>
          <a:p>
            <a:pPr marL="0" indent="0">
              <a:buNone/>
            </a:pPr>
            <a:r>
              <a:rPr lang="en-US" sz="4000" dirty="0"/>
              <a:t>All I have is Yours</a:t>
            </a:r>
          </a:p>
          <a:p>
            <a:pPr marL="0" indent="0">
              <a:buNone/>
            </a:pPr>
            <a:r>
              <a:rPr lang="en-US" sz="4000" dirty="0"/>
              <a:t>Every single breath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798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Lifted up</a:t>
            </a:r>
            <a:br>
              <a:rPr lang="en-US" sz="4000" dirty="0"/>
            </a:br>
            <a:r>
              <a:rPr lang="en-US" sz="4000" dirty="0"/>
              <a:t>He defeated the grave</a:t>
            </a:r>
            <a:br>
              <a:rPr lang="en-US" sz="4000" dirty="0"/>
            </a:br>
            <a:r>
              <a:rPr lang="en-US" sz="4000" dirty="0"/>
              <a:t>Raised to life</a:t>
            </a:r>
            <a:br>
              <a:rPr lang="en-US" sz="4000" dirty="0"/>
            </a:br>
            <a:r>
              <a:rPr lang="en-US" sz="4000" dirty="0"/>
              <a:t>Our God is able</a:t>
            </a:r>
            <a:br>
              <a:rPr lang="en-US" sz="4000" dirty="0"/>
            </a:br>
            <a:r>
              <a:rPr lang="en-US" sz="4000" dirty="0"/>
              <a:t>In His name</a:t>
            </a:r>
            <a:br>
              <a:rPr lang="en-US" sz="4000" dirty="0"/>
            </a:br>
            <a:r>
              <a:rPr lang="en-US" sz="4000" dirty="0"/>
              <a:t>We overcome</a:t>
            </a:r>
            <a:br>
              <a:rPr lang="en-US" sz="4000" dirty="0"/>
            </a:br>
            <a:r>
              <a:rPr lang="en-US" sz="4000" dirty="0"/>
              <a:t>For the Lord</a:t>
            </a:r>
            <a:br>
              <a:rPr lang="en-US" sz="4000" dirty="0"/>
            </a:br>
            <a:r>
              <a:rPr lang="en-US" sz="4000" dirty="0"/>
              <a:t>Our God is able</a:t>
            </a:r>
          </a:p>
        </p:txBody>
      </p:sp>
    </p:spTree>
    <p:extLst>
      <p:ext uri="{BB962C8B-B14F-4D97-AF65-F5344CB8AC3E}">
        <p14:creationId xmlns:p14="http://schemas.microsoft.com/office/powerpoint/2010/main" val="1240590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I’ll bring You more than a song </a:t>
            </a:r>
          </a:p>
          <a:p>
            <a:pPr marL="0" indent="0">
              <a:buNone/>
            </a:pPr>
            <a:r>
              <a:rPr lang="en-US" sz="4000" dirty="0"/>
              <a:t>For a song in itself </a:t>
            </a:r>
          </a:p>
          <a:p>
            <a:pPr marL="0" indent="0">
              <a:buNone/>
            </a:pPr>
            <a:r>
              <a:rPr lang="en-US" sz="4000" dirty="0"/>
              <a:t>Is not what You have required</a:t>
            </a:r>
          </a:p>
          <a:p>
            <a:pPr marL="0" indent="0">
              <a:buNone/>
            </a:pPr>
            <a:r>
              <a:rPr lang="en-US" sz="4000" dirty="0"/>
              <a:t>You search much deeper within</a:t>
            </a:r>
          </a:p>
          <a:p>
            <a:pPr marL="0" indent="0">
              <a:buNone/>
            </a:pPr>
            <a:r>
              <a:rPr lang="en-US" sz="4000" dirty="0"/>
              <a:t>Through the way things appear</a:t>
            </a:r>
          </a:p>
          <a:p>
            <a:pPr marL="0" indent="0">
              <a:buNone/>
            </a:pPr>
            <a:r>
              <a:rPr lang="en-US" sz="4000" dirty="0"/>
              <a:t>You’re looking into my heart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4338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I’m coming back to the heart of worship</a:t>
            </a:r>
          </a:p>
          <a:p>
            <a:pPr marL="0" indent="0">
              <a:buNone/>
            </a:pPr>
            <a:r>
              <a:rPr lang="en-US" sz="4000" dirty="0"/>
              <a:t>And it’s all about You</a:t>
            </a:r>
          </a:p>
          <a:p>
            <a:pPr marL="0" indent="0">
              <a:buNone/>
            </a:pPr>
            <a:r>
              <a:rPr lang="en-US" sz="4000" dirty="0"/>
              <a:t>All about You Jesus </a:t>
            </a:r>
          </a:p>
          <a:p>
            <a:pPr marL="0" indent="0">
              <a:buNone/>
            </a:pPr>
            <a:r>
              <a:rPr lang="en-US" sz="4000" dirty="0"/>
              <a:t>I’m sorry Lord for the thing I’ve made it</a:t>
            </a:r>
          </a:p>
          <a:p>
            <a:pPr marL="0" indent="0">
              <a:buNone/>
            </a:pPr>
            <a:r>
              <a:rPr lang="en-US" sz="4000" dirty="0"/>
              <a:t>And it’s all about You</a:t>
            </a:r>
          </a:p>
          <a:p>
            <a:pPr marL="0" indent="0">
              <a:buNone/>
            </a:pPr>
            <a:r>
              <a:rPr lang="en-US" sz="4000" dirty="0"/>
              <a:t>All about You Jesus </a:t>
            </a:r>
          </a:p>
        </p:txBody>
      </p:sp>
    </p:spTree>
    <p:extLst>
      <p:ext uri="{BB962C8B-B14F-4D97-AF65-F5344CB8AC3E}">
        <p14:creationId xmlns:p14="http://schemas.microsoft.com/office/powerpoint/2010/main" val="1183237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There is None like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1376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z="4000" dirty="0"/>
              <a:t>There is none like You</a:t>
            </a:r>
          </a:p>
          <a:p>
            <a:pPr>
              <a:spcBef>
                <a:spcPct val="0"/>
              </a:spcBef>
              <a:buNone/>
            </a:pPr>
            <a:r>
              <a:rPr lang="en-US" sz="4000" dirty="0"/>
              <a:t>No one else can touch my heart like You do</a:t>
            </a:r>
          </a:p>
          <a:p>
            <a:pPr>
              <a:spcBef>
                <a:spcPct val="0"/>
              </a:spcBef>
              <a:buNone/>
            </a:pPr>
            <a:r>
              <a:rPr lang="en-US" sz="4000" dirty="0"/>
              <a:t>And I could search for all eternity long</a:t>
            </a:r>
          </a:p>
          <a:p>
            <a:pPr>
              <a:spcBef>
                <a:spcPct val="0"/>
              </a:spcBef>
              <a:buNone/>
            </a:pPr>
            <a:r>
              <a:rPr lang="en-US" sz="4000" dirty="0"/>
              <a:t>And find there is none like You</a:t>
            </a:r>
          </a:p>
        </p:txBody>
      </p:sp>
    </p:spTree>
    <p:extLst>
      <p:ext uri="{BB962C8B-B14F-4D97-AF65-F5344CB8AC3E}">
        <p14:creationId xmlns:p14="http://schemas.microsoft.com/office/powerpoint/2010/main" val="432077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700"/>
            <a:ext cx="10515600" cy="5021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Your mercy flows like a river wide</a:t>
            </a:r>
            <a:br>
              <a:rPr lang="en-US" sz="4000" dirty="0"/>
            </a:br>
            <a:r>
              <a:rPr lang="en-US" sz="4000" dirty="0"/>
              <a:t>And healing comes in Your Name</a:t>
            </a:r>
            <a:br>
              <a:rPr lang="en-US" sz="4000" dirty="0"/>
            </a:br>
            <a:r>
              <a:rPr lang="en-US" sz="4000" dirty="0"/>
              <a:t>And helpless children are safe in Your arms</a:t>
            </a:r>
            <a:br>
              <a:rPr lang="en-US" sz="4000" dirty="0"/>
            </a:br>
            <a:r>
              <a:rPr lang="en-US" sz="4000" dirty="0"/>
              <a:t>There is none like You</a:t>
            </a:r>
          </a:p>
        </p:txBody>
      </p:sp>
    </p:spTree>
    <p:extLst>
      <p:ext uri="{BB962C8B-B14F-4D97-AF65-F5344CB8AC3E}">
        <p14:creationId xmlns:p14="http://schemas.microsoft.com/office/powerpoint/2010/main" val="1983527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5551"/>
            <a:ext cx="10515600" cy="525141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sz="4000" dirty="0"/>
              <a:t>There is none like You</a:t>
            </a:r>
          </a:p>
          <a:p>
            <a:pPr>
              <a:spcBef>
                <a:spcPct val="0"/>
              </a:spcBef>
              <a:buNone/>
            </a:pPr>
            <a:r>
              <a:rPr lang="en-US" sz="4000" dirty="0"/>
              <a:t>No one else can touch my heart like You do</a:t>
            </a:r>
          </a:p>
          <a:p>
            <a:pPr>
              <a:spcBef>
                <a:spcPct val="0"/>
              </a:spcBef>
              <a:buNone/>
            </a:pPr>
            <a:r>
              <a:rPr lang="en-US" sz="4000" dirty="0"/>
              <a:t>And I could search for all eternity long</a:t>
            </a:r>
          </a:p>
          <a:p>
            <a:pPr>
              <a:spcBef>
                <a:spcPct val="0"/>
              </a:spcBef>
              <a:buNone/>
            </a:pPr>
            <a:r>
              <a:rPr lang="en-US" sz="4000" dirty="0"/>
              <a:t>And find there is none like You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903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God is with us</a:t>
            </a:r>
            <a:br>
              <a:rPr lang="en-US" sz="4000" dirty="0"/>
            </a:br>
            <a:r>
              <a:rPr lang="en-US" sz="4000" dirty="0"/>
              <a:t>God is on our side</a:t>
            </a:r>
            <a:br>
              <a:rPr lang="en-US" sz="4000" dirty="0"/>
            </a:br>
            <a:r>
              <a:rPr lang="en-US" sz="4000" dirty="0"/>
              <a:t>He will make a way</a:t>
            </a:r>
            <a:br>
              <a:rPr lang="en-US" sz="4000" dirty="0"/>
            </a:br>
            <a:r>
              <a:rPr lang="en-US" sz="4000" dirty="0"/>
              <a:t>Far above all we know</a:t>
            </a:r>
            <a:br>
              <a:rPr lang="en-US" sz="4000" dirty="0"/>
            </a:br>
            <a:r>
              <a:rPr lang="en-US" sz="4000" dirty="0"/>
              <a:t>Far above all we hope</a:t>
            </a:r>
            <a:br>
              <a:rPr lang="en-US" sz="4000" dirty="0"/>
            </a:br>
            <a:r>
              <a:rPr lang="en-US" sz="4000" dirty="0"/>
              <a:t>He has done great things</a:t>
            </a:r>
          </a:p>
        </p:txBody>
      </p:sp>
    </p:spTree>
    <p:extLst>
      <p:ext uri="{BB962C8B-B14F-4D97-AF65-F5344CB8AC3E}">
        <p14:creationId xmlns:p14="http://schemas.microsoft.com/office/powerpoint/2010/main" val="22271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Lifted up</a:t>
            </a:r>
            <a:br>
              <a:rPr lang="en-US" sz="4000" dirty="0"/>
            </a:br>
            <a:r>
              <a:rPr lang="en-US" sz="4000" dirty="0"/>
              <a:t>He defeated the grave</a:t>
            </a:r>
            <a:br>
              <a:rPr lang="en-US" sz="4000" dirty="0"/>
            </a:br>
            <a:r>
              <a:rPr lang="en-US" sz="4000" dirty="0"/>
              <a:t>Raised to life</a:t>
            </a:r>
            <a:br>
              <a:rPr lang="en-US" sz="4000" dirty="0"/>
            </a:br>
            <a:r>
              <a:rPr lang="en-US" sz="4000" dirty="0"/>
              <a:t>Our God is able</a:t>
            </a:r>
            <a:br>
              <a:rPr lang="en-US" sz="4000" dirty="0"/>
            </a:br>
            <a:r>
              <a:rPr lang="en-US" sz="4000" dirty="0"/>
              <a:t>In His name</a:t>
            </a:r>
            <a:br>
              <a:rPr lang="en-US" sz="4000" dirty="0"/>
            </a:br>
            <a:r>
              <a:rPr lang="en-US" sz="4000" dirty="0"/>
              <a:t>We overcome</a:t>
            </a:r>
            <a:br>
              <a:rPr lang="en-US" sz="4000" dirty="0"/>
            </a:br>
            <a:r>
              <a:rPr lang="en-US" sz="4000" dirty="0"/>
              <a:t>For the Lord</a:t>
            </a:r>
            <a:br>
              <a:rPr lang="en-US" sz="4000" dirty="0"/>
            </a:br>
            <a:r>
              <a:rPr lang="en-US" sz="4000" dirty="0"/>
              <a:t>Our God is able</a:t>
            </a:r>
          </a:p>
        </p:txBody>
      </p:sp>
    </p:spTree>
    <p:extLst>
      <p:ext uri="{BB962C8B-B14F-4D97-AF65-F5344CB8AC3E}">
        <p14:creationId xmlns:p14="http://schemas.microsoft.com/office/powerpoint/2010/main" val="349050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3385"/>
            <a:ext cx="10515600" cy="5473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God is with us</a:t>
            </a:r>
            <a:br>
              <a:rPr lang="en-US" sz="4000" dirty="0"/>
            </a:br>
            <a:r>
              <a:rPr lang="en-US" sz="4000" dirty="0"/>
              <a:t>He will go before</a:t>
            </a:r>
            <a:br>
              <a:rPr lang="en-US" sz="4000" dirty="0"/>
            </a:br>
            <a:r>
              <a:rPr lang="en-US" sz="4000" dirty="0"/>
              <a:t>He will never leave us</a:t>
            </a:r>
            <a:br>
              <a:rPr lang="en-US" sz="4000" dirty="0"/>
            </a:br>
            <a:r>
              <a:rPr lang="en-US" sz="4000" dirty="0"/>
              <a:t>He will never leave us</a:t>
            </a:r>
            <a:br>
              <a:rPr lang="en-US" sz="4000" dirty="0"/>
            </a:br>
            <a:r>
              <a:rPr lang="en-US" sz="4000" dirty="0"/>
              <a:t>God is for us</a:t>
            </a:r>
            <a:br>
              <a:rPr lang="en-US" sz="4000" dirty="0"/>
            </a:br>
            <a:r>
              <a:rPr lang="en-US" sz="4000" dirty="0"/>
              <a:t>He has open arms</a:t>
            </a:r>
            <a:br>
              <a:rPr lang="en-US" sz="4000" dirty="0"/>
            </a:br>
            <a:r>
              <a:rPr lang="en-US" sz="4000" dirty="0"/>
              <a:t>He will never fail us</a:t>
            </a:r>
            <a:br>
              <a:rPr lang="en-US" sz="4000" dirty="0"/>
            </a:br>
            <a:r>
              <a:rPr lang="en-US" sz="4000" dirty="0"/>
              <a:t>He will never fail us</a:t>
            </a:r>
          </a:p>
        </p:txBody>
      </p:sp>
    </p:spTree>
    <p:extLst>
      <p:ext uri="{BB962C8B-B14F-4D97-AF65-F5344CB8AC3E}">
        <p14:creationId xmlns:p14="http://schemas.microsoft.com/office/powerpoint/2010/main" val="357521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Lifted up</a:t>
            </a:r>
            <a:br>
              <a:rPr lang="en-US" sz="4000" dirty="0"/>
            </a:br>
            <a:r>
              <a:rPr lang="en-US" sz="4000" dirty="0"/>
              <a:t>He defeated the grave</a:t>
            </a:r>
            <a:br>
              <a:rPr lang="en-US" sz="4000" dirty="0"/>
            </a:br>
            <a:r>
              <a:rPr lang="en-US" sz="4000" dirty="0"/>
              <a:t>Raised to life</a:t>
            </a:r>
            <a:br>
              <a:rPr lang="en-US" sz="4000" dirty="0"/>
            </a:br>
            <a:r>
              <a:rPr lang="en-US" sz="4000" dirty="0"/>
              <a:t>Our God is able</a:t>
            </a:r>
            <a:br>
              <a:rPr lang="en-US" sz="4000" dirty="0"/>
            </a:br>
            <a:r>
              <a:rPr lang="en-US" sz="4000" dirty="0"/>
              <a:t>In His name</a:t>
            </a:r>
            <a:br>
              <a:rPr lang="en-US" sz="4000" dirty="0"/>
            </a:br>
            <a:r>
              <a:rPr lang="en-US" sz="4000" dirty="0"/>
              <a:t>We overcome</a:t>
            </a:r>
            <a:br>
              <a:rPr lang="en-US" sz="4000" dirty="0"/>
            </a:br>
            <a:r>
              <a:rPr lang="en-US" sz="4000" dirty="0"/>
              <a:t>For the Lord</a:t>
            </a:r>
            <a:br>
              <a:rPr lang="en-US" sz="4000" dirty="0"/>
            </a:br>
            <a:r>
              <a:rPr lang="en-US" sz="4000" dirty="0"/>
              <a:t>Our God is able</a:t>
            </a:r>
          </a:p>
        </p:txBody>
      </p:sp>
    </p:spTree>
    <p:extLst>
      <p:ext uri="{BB962C8B-B14F-4D97-AF65-F5344CB8AC3E}">
        <p14:creationId xmlns:p14="http://schemas.microsoft.com/office/powerpoint/2010/main" val="45240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For the Lord</a:t>
            </a:r>
            <a:br>
              <a:rPr lang="en-US" sz="4000" dirty="0"/>
            </a:br>
            <a:r>
              <a:rPr lang="en-US" sz="4000" dirty="0"/>
              <a:t>Our God is able</a:t>
            </a:r>
            <a:br>
              <a:rPr lang="en-US" sz="4000" dirty="0"/>
            </a:br>
            <a:r>
              <a:rPr lang="en-US" sz="4000" dirty="0"/>
              <a:t>For the Lord</a:t>
            </a:r>
            <a:br>
              <a:rPr lang="en-US" sz="4000" dirty="0"/>
            </a:br>
            <a:r>
              <a:rPr lang="en-US" sz="4000" dirty="0"/>
              <a:t>Our God is able</a:t>
            </a:r>
          </a:p>
        </p:txBody>
      </p:sp>
    </p:spTree>
    <p:extLst>
      <p:ext uri="{BB962C8B-B14F-4D97-AF65-F5344CB8AC3E}">
        <p14:creationId xmlns:p14="http://schemas.microsoft.com/office/powerpoint/2010/main" val="240916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Christ is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Christ is my reward and all of my devotion</a:t>
            </a:r>
            <a:br>
              <a:rPr lang="en-US" sz="4000" dirty="0"/>
            </a:br>
            <a:r>
              <a:rPr lang="en-US" sz="4000" dirty="0"/>
              <a:t>Now there’s nothing in this world</a:t>
            </a:r>
            <a:br>
              <a:rPr lang="en-US" sz="4000" dirty="0"/>
            </a:br>
            <a:r>
              <a:rPr lang="en-US" sz="4000" dirty="0"/>
              <a:t>that could ever satisfy</a:t>
            </a:r>
            <a:br>
              <a:rPr lang="en-US" sz="4000" dirty="0"/>
            </a:br>
            <a:r>
              <a:rPr lang="en-US" sz="4000" dirty="0"/>
              <a:t>Through every trial my soul will sing</a:t>
            </a:r>
            <a:br>
              <a:rPr lang="en-US" sz="4000" dirty="0"/>
            </a:br>
            <a:r>
              <a:rPr lang="en-US" sz="4000" dirty="0"/>
              <a:t>No turning back</a:t>
            </a:r>
            <a:br>
              <a:rPr lang="en-US" sz="4000" dirty="0"/>
            </a:br>
            <a:r>
              <a:rPr lang="en-US" sz="4000" dirty="0"/>
              <a:t>I’ve been set free</a:t>
            </a:r>
          </a:p>
        </p:txBody>
      </p:sp>
    </p:spTree>
    <p:extLst>
      <p:ext uri="{BB962C8B-B14F-4D97-AF65-F5344CB8AC3E}">
        <p14:creationId xmlns:p14="http://schemas.microsoft.com/office/powerpoint/2010/main" val="302850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Christ is enough for me</a:t>
            </a:r>
          </a:p>
          <a:p>
            <a:pPr marL="0" indent="0">
              <a:buNone/>
            </a:pPr>
            <a:r>
              <a:rPr lang="en-US" sz="4000" dirty="0"/>
              <a:t>Christ is enough for me</a:t>
            </a:r>
          </a:p>
          <a:p>
            <a:pPr marL="0" indent="0">
              <a:buNone/>
            </a:pPr>
            <a:r>
              <a:rPr lang="en-US" sz="4000" dirty="0"/>
              <a:t>Everything I need is in you</a:t>
            </a:r>
          </a:p>
          <a:p>
            <a:pPr marL="0" indent="0">
              <a:buNone/>
            </a:pPr>
            <a:r>
              <a:rPr lang="en-US" sz="4000" dirty="0"/>
              <a:t>Everything I need</a:t>
            </a:r>
          </a:p>
        </p:txBody>
      </p:sp>
    </p:spTree>
    <p:extLst>
      <p:ext uri="{BB962C8B-B14F-4D97-AF65-F5344CB8AC3E}">
        <p14:creationId xmlns:p14="http://schemas.microsoft.com/office/powerpoint/2010/main" val="2406159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473</Words>
  <Application>Microsoft Office PowerPoint</Application>
  <PresentationFormat>Widescreen</PresentationFormat>
  <Paragraphs>85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God is 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Christ is Enough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HEART OF WORSHIP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There is None like You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Able</dc:title>
  <dc:creator>Andrew Han</dc:creator>
  <cp:lastModifiedBy>Andrew Han</cp:lastModifiedBy>
  <cp:revision>3</cp:revision>
  <dcterms:created xsi:type="dcterms:W3CDTF">2018-06-02T20:41:55Z</dcterms:created>
  <dcterms:modified xsi:type="dcterms:W3CDTF">2018-11-04T12:30:05Z</dcterms:modified>
</cp:coreProperties>
</file>