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4"/>
  </p:notesMasterIdLst>
  <p:sldIdLst>
    <p:sldId id="627" r:id="rId2"/>
    <p:sldId id="749" r:id="rId3"/>
    <p:sldId id="750" r:id="rId4"/>
    <p:sldId id="724" r:id="rId5"/>
    <p:sldId id="751" r:id="rId6"/>
    <p:sldId id="752" r:id="rId7"/>
    <p:sldId id="753" r:id="rId8"/>
    <p:sldId id="727" r:id="rId9"/>
    <p:sldId id="721" r:id="rId10"/>
    <p:sldId id="728" r:id="rId11"/>
    <p:sldId id="754" r:id="rId12"/>
    <p:sldId id="729" r:id="rId13"/>
    <p:sldId id="755" r:id="rId14"/>
    <p:sldId id="756" r:id="rId15"/>
    <p:sldId id="757" r:id="rId16"/>
    <p:sldId id="758" r:id="rId17"/>
    <p:sldId id="722" r:id="rId18"/>
    <p:sldId id="760" r:id="rId19"/>
    <p:sldId id="759" r:id="rId20"/>
    <p:sldId id="761" r:id="rId21"/>
    <p:sldId id="762" r:id="rId22"/>
    <p:sldId id="640" r:id="rId23"/>
    <p:sldId id="763" r:id="rId24"/>
    <p:sldId id="764" r:id="rId25"/>
    <p:sldId id="765" r:id="rId26"/>
    <p:sldId id="766" r:id="rId27"/>
    <p:sldId id="767" r:id="rId28"/>
    <p:sldId id="768" r:id="rId29"/>
    <p:sldId id="769" r:id="rId30"/>
    <p:sldId id="770" r:id="rId31"/>
    <p:sldId id="771" r:id="rId32"/>
    <p:sldId id="77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81"/>
  </p:normalViewPr>
  <p:slideViewPr>
    <p:cSldViewPr snapToGrid="0" snapToObjects="1">
      <p:cViewPr varScale="1">
        <p:scale>
          <a:sx n="60" d="100"/>
          <a:sy n="60" d="100"/>
        </p:scale>
        <p:origin x="-78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E4662-9F3D-F14A-8327-00033C856734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DFAA3-4BD8-6840-87F9-EFFBF74347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930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021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462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997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81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32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25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882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20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820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7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04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9AFA8-076D-8F43-A007-6FC8F2EAD523}" type="datetimeFigureOut">
              <a:rPr lang="en-US" smtClean="0"/>
              <a:pPr/>
              <a:t>10/05/2018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B53D-4EF5-064B-96D5-EE844B49E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903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9F592-9F90-434C-9017-CEC6E1161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309" y="334063"/>
            <a:ext cx="10925503" cy="8483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Here is Love Vast </a:t>
            </a:r>
            <a:r>
              <a:rPr lang="en-US" b="1" dirty="0" smtClean="0"/>
              <a:t>a</a:t>
            </a:r>
            <a:r>
              <a:rPr lang="en-US" b="1" dirty="0" smtClean="0"/>
              <a:t>s the Ocean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676" y="149772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Here </a:t>
            </a:r>
            <a:r>
              <a:rPr lang="en-US" sz="6600" dirty="0" smtClean="0"/>
              <a:t>is </a:t>
            </a:r>
            <a:r>
              <a:rPr lang="en-US" sz="6600" dirty="0" smtClean="0"/>
              <a:t>love </a:t>
            </a:r>
            <a:r>
              <a:rPr lang="en-US" sz="6600" dirty="0" smtClean="0"/>
              <a:t>vast as the </a:t>
            </a:r>
            <a:r>
              <a:rPr lang="en-US" sz="6600" dirty="0" smtClean="0"/>
              <a:t>ocean </a:t>
            </a:r>
            <a:endParaRPr lang="en-US" sz="6600" dirty="0" smtClean="0"/>
          </a:p>
          <a:p>
            <a:pPr algn="l"/>
            <a:r>
              <a:rPr lang="en-US" sz="6600" dirty="0" smtClean="0"/>
              <a:t>Loving </a:t>
            </a:r>
            <a:r>
              <a:rPr lang="en-US" sz="6600" dirty="0" smtClean="0"/>
              <a:t>kindness </a:t>
            </a:r>
            <a:r>
              <a:rPr lang="en-US" sz="6600" dirty="0" smtClean="0"/>
              <a:t>as the </a:t>
            </a:r>
            <a:r>
              <a:rPr lang="en-US" sz="6600" dirty="0" smtClean="0"/>
              <a:t>flood </a:t>
            </a:r>
            <a:endParaRPr lang="en-US" sz="6600" dirty="0" smtClean="0"/>
          </a:p>
          <a:p>
            <a:pPr algn="l"/>
            <a:r>
              <a:rPr lang="en-US" sz="6000" dirty="0" smtClean="0"/>
              <a:t>When the </a:t>
            </a:r>
            <a:r>
              <a:rPr lang="en-US" sz="6000" dirty="0" smtClean="0"/>
              <a:t>prince </a:t>
            </a:r>
            <a:r>
              <a:rPr lang="en-US" sz="6000" dirty="0" smtClean="0"/>
              <a:t>of Life our </a:t>
            </a:r>
            <a:r>
              <a:rPr lang="en-US" sz="6000" dirty="0" smtClean="0"/>
              <a:t>Ransom </a:t>
            </a:r>
            <a:endParaRPr lang="en-US" sz="6000" dirty="0" smtClean="0"/>
          </a:p>
          <a:p>
            <a:pPr algn="l"/>
            <a:r>
              <a:rPr lang="en-US" sz="6600" dirty="0" smtClean="0"/>
              <a:t>Shed for </a:t>
            </a:r>
            <a:r>
              <a:rPr lang="en-US" sz="6600" dirty="0" smtClean="0"/>
              <a:t>us </a:t>
            </a:r>
            <a:r>
              <a:rPr lang="en-US" sz="6600" dirty="0" smtClean="0"/>
              <a:t>His </a:t>
            </a:r>
            <a:r>
              <a:rPr lang="en-US" sz="6600" dirty="0" smtClean="0"/>
              <a:t>precious blood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506" y="118240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Bids me come and die</a:t>
            </a:r>
          </a:p>
          <a:p>
            <a:pPr algn="l"/>
            <a:r>
              <a:rPr lang="en-US" sz="6600" dirty="0" smtClean="0"/>
              <a:t>And find that I may truly live</a:t>
            </a:r>
            <a:endParaRPr lang="en-US" sz="6600" dirty="0" smtClean="0"/>
          </a:p>
          <a:p>
            <a:pPr algn="l"/>
            <a:endParaRPr lang="en-US" sz="6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506" y="118240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All who gather here</a:t>
            </a:r>
          </a:p>
          <a:p>
            <a:pPr algn="l"/>
            <a:r>
              <a:rPr lang="en-US" sz="6600" dirty="0" smtClean="0"/>
              <a:t>By Grace draw near and bless Your Name</a:t>
            </a:r>
            <a:endParaRPr lang="en-US" sz="6600" dirty="0" smtClean="0"/>
          </a:p>
          <a:p>
            <a:pPr algn="l"/>
            <a:endParaRPr lang="en-US" sz="6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1072041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Were the whole realm </a:t>
            </a:r>
          </a:p>
          <a:p>
            <a:pPr algn="l"/>
            <a:r>
              <a:rPr lang="en-US" sz="6600" dirty="0" smtClean="0"/>
              <a:t>of nature mine</a:t>
            </a:r>
          </a:p>
          <a:p>
            <a:pPr algn="l"/>
            <a:r>
              <a:rPr lang="en-US" sz="6600" dirty="0" smtClean="0"/>
              <a:t>That were an offering far to small</a:t>
            </a:r>
          </a:p>
          <a:p>
            <a:pPr algn="l"/>
            <a:r>
              <a:rPr lang="en-US" sz="6600" dirty="0" smtClean="0"/>
              <a:t>Love so amazing so divine</a:t>
            </a:r>
          </a:p>
          <a:p>
            <a:pPr algn="l"/>
            <a:r>
              <a:rPr lang="en-US" sz="6600" dirty="0" smtClean="0"/>
              <a:t>Demands my soul, my life my all</a:t>
            </a:r>
            <a:endParaRPr lang="en-US" sz="6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506" y="118240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Bids me come and die</a:t>
            </a:r>
          </a:p>
          <a:p>
            <a:pPr algn="l"/>
            <a:r>
              <a:rPr lang="en-US" sz="6600" dirty="0" smtClean="0"/>
              <a:t>And find that I may truly live</a:t>
            </a:r>
            <a:endParaRPr lang="en-US" sz="6600" dirty="0" smtClean="0"/>
          </a:p>
          <a:p>
            <a:pPr algn="l"/>
            <a:endParaRPr lang="en-US" sz="6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506" y="118240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O the wonderful cross</a:t>
            </a:r>
          </a:p>
          <a:p>
            <a:pPr algn="l"/>
            <a:r>
              <a:rPr lang="en-US" sz="6600" dirty="0" smtClean="0"/>
              <a:t>All who gather here</a:t>
            </a:r>
          </a:p>
          <a:p>
            <a:pPr algn="l"/>
            <a:r>
              <a:rPr lang="en-US" sz="6600" dirty="0" smtClean="0"/>
              <a:t>By Grace draw near and bless Your Name</a:t>
            </a:r>
            <a:endParaRPr lang="en-US" sz="6600" dirty="0" smtClean="0"/>
          </a:p>
          <a:p>
            <a:pPr algn="l"/>
            <a:endParaRPr lang="en-US" sz="66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9F592-9F90-434C-9017-CEC6E1161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524" y="365595"/>
            <a:ext cx="9869214" cy="8483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 the Sweet By and By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181304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There’s a land that is fairer than day,</a:t>
            </a:r>
            <a:br>
              <a:rPr lang="en-US" sz="6000" dirty="0" smtClean="0"/>
            </a:br>
            <a:r>
              <a:rPr lang="en-US" sz="6000" dirty="0" smtClean="0"/>
              <a:t>And by faith we can see it afar;</a:t>
            </a:r>
            <a:br>
              <a:rPr lang="en-US" sz="6000" dirty="0" smtClean="0"/>
            </a:br>
            <a:r>
              <a:rPr lang="en-US" sz="6000" dirty="0" smtClean="0"/>
              <a:t>For the Father waits over the way</a:t>
            </a:r>
            <a:br>
              <a:rPr lang="en-US" sz="6000" dirty="0" smtClean="0"/>
            </a:br>
            <a:r>
              <a:rPr lang="en-US" sz="6000" dirty="0" smtClean="0"/>
              <a:t>To prepare us a dwelling place </a:t>
            </a:r>
            <a:r>
              <a:rPr lang="en-US" sz="6000" dirty="0" smtClean="0"/>
              <a:t>there.</a:t>
            </a:r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8" y="993211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In </a:t>
            </a:r>
            <a:r>
              <a:rPr lang="en-US" sz="6000" dirty="0" smtClean="0"/>
              <a:t>the sweet by and </a:t>
            </a:r>
            <a:r>
              <a:rPr lang="en-US" sz="6000" dirty="0" smtClean="0"/>
              <a:t>by, We </a:t>
            </a:r>
            <a:r>
              <a:rPr lang="en-US" sz="6000" dirty="0" smtClean="0"/>
              <a:t>shall meet on that beautiful shore;</a:t>
            </a:r>
            <a:br>
              <a:rPr lang="en-US" sz="6000" dirty="0" smtClean="0"/>
            </a:br>
            <a:r>
              <a:rPr lang="en-US" sz="6000" dirty="0" smtClean="0"/>
              <a:t>In the sweet by and by</a:t>
            </a:r>
            <a:r>
              <a:rPr lang="en-US" sz="6000" dirty="0" smtClean="0"/>
              <a:t>, We </a:t>
            </a:r>
            <a:r>
              <a:rPr lang="en-US" sz="6000" dirty="0" smtClean="0"/>
              <a:t>shall meet on that beautiful shore.</a:t>
            </a:r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80" y="94591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We </a:t>
            </a:r>
            <a:r>
              <a:rPr lang="en-US" sz="6000" dirty="0" smtClean="0"/>
              <a:t>shall sing on that beautiful shore</a:t>
            </a:r>
            <a:br>
              <a:rPr lang="en-US" sz="6000" dirty="0" smtClean="0"/>
            </a:br>
            <a:r>
              <a:rPr lang="en-US" sz="6000" dirty="0" smtClean="0"/>
              <a:t>The melodious songs of the blessed;</a:t>
            </a:r>
            <a:br>
              <a:rPr lang="en-US" sz="6000" dirty="0" smtClean="0"/>
            </a:br>
            <a:r>
              <a:rPr lang="en-US" sz="6000" dirty="0" smtClean="0"/>
              <a:t>And our spirits shall sorrow no more,</a:t>
            </a:r>
            <a:br>
              <a:rPr lang="en-US" sz="6000" dirty="0" smtClean="0"/>
            </a:br>
            <a:r>
              <a:rPr lang="en-US" sz="6000" dirty="0" smtClean="0"/>
              <a:t>Not a sigh for the blessing of rest.</a:t>
            </a:r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8" y="993211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In </a:t>
            </a:r>
            <a:r>
              <a:rPr lang="en-US" sz="6000" dirty="0" smtClean="0"/>
              <a:t>the sweet by and </a:t>
            </a:r>
            <a:r>
              <a:rPr lang="en-US" sz="6000" dirty="0" smtClean="0"/>
              <a:t>by, We </a:t>
            </a:r>
            <a:r>
              <a:rPr lang="en-US" sz="6000" dirty="0" smtClean="0"/>
              <a:t>shall meet on that beautiful shore;</a:t>
            </a:r>
            <a:br>
              <a:rPr lang="en-US" sz="6000" dirty="0" smtClean="0"/>
            </a:br>
            <a:r>
              <a:rPr lang="en-US" sz="6000" dirty="0" smtClean="0"/>
              <a:t>In the sweet by and by</a:t>
            </a:r>
            <a:r>
              <a:rPr lang="en-US" sz="6000" dirty="0" smtClean="0"/>
              <a:t>, We </a:t>
            </a:r>
            <a:r>
              <a:rPr lang="en-US" sz="6000" dirty="0" smtClean="0"/>
              <a:t>shall meet on that beautiful shore.</a:t>
            </a:r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080" y="94591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To </a:t>
            </a:r>
            <a:r>
              <a:rPr lang="en-US" sz="6000" dirty="0" smtClean="0"/>
              <a:t>our bountiful Father above,</a:t>
            </a:r>
            <a:br>
              <a:rPr lang="en-US" sz="6000" dirty="0" smtClean="0"/>
            </a:br>
            <a:r>
              <a:rPr lang="en-US" sz="6000" dirty="0" smtClean="0"/>
              <a:t>We will offer our tribute of praise</a:t>
            </a:r>
            <a:br>
              <a:rPr lang="en-US" sz="6000" dirty="0" smtClean="0"/>
            </a:br>
            <a:r>
              <a:rPr lang="en-US" sz="6000" dirty="0" smtClean="0"/>
              <a:t>For the glorious gift of His love</a:t>
            </a:r>
            <a:br>
              <a:rPr lang="en-US" sz="6000" dirty="0" smtClean="0"/>
            </a:br>
            <a:r>
              <a:rPr lang="en-US" sz="6000" dirty="0" smtClean="0"/>
              <a:t>And the blessings that hallow our days.</a:t>
            </a:r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 smtClean="0"/>
          </a:p>
          <a:p>
            <a:pPr algn="l"/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846" y="1087807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Who </a:t>
            </a:r>
            <a:r>
              <a:rPr lang="en-US" sz="6600" dirty="0" smtClean="0"/>
              <a:t>His love will not </a:t>
            </a:r>
            <a:r>
              <a:rPr lang="en-US" sz="6600" dirty="0" smtClean="0"/>
              <a:t>remember </a:t>
            </a:r>
            <a:endParaRPr lang="en-US" sz="6600" dirty="0" smtClean="0"/>
          </a:p>
          <a:p>
            <a:pPr algn="l"/>
            <a:r>
              <a:rPr lang="en-US" sz="6600" dirty="0" smtClean="0"/>
              <a:t>Who can </a:t>
            </a:r>
            <a:r>
              <a:rPr lang="en-US" sz="6600" dirty="0" smtClean="0"/>
              <a:t>cease </a:t>
            </a:r>
            <a:r>
              <a:rPr lang="en-US" sz="6600" dirty="0" smtClean="0"/>
              <a:t>to sing His </a:t>
            </a:r>
            <a:r>
              <a:rPr lang="en-US" sz="6600" dirty="0" smtClean="0"/>
              <a:t>praise </a:t>
            </a:r>
            <a:endParaRPr lang="en-US" sz="6600" dirty="0" smtClean="0"/>
          </a:p>
          <a:p>
            <a:pPr algn="l"/>
            <a:r>
              <a:rPr lang="en-US" sz="6600" dirty="0" smtClean="0"/>
              <a:t>He will </a:t>
            </a:r>
            <a:r>
              <a:rPr lang="en-US" sz="6600" dirty="0" smtClean="0"/>
              <a:t>never </a:t>
            </a:r>
            <a:r>
              <a:rPr lang="en-US" sz="6600" dirty="0" smtClean="0"/>
              <a:t>be </a:t>
            </a:r>
            <a:r>
              <a:rPr lang="en-US" sz="6600" dirty="0" smtClean="0"/>
              <a:t>forgotten </a:t>
            </a:r>
            <a:endParaRPr lang="en-US" sz="6600" dirty="0" smtClean="0"/>
          </a:p>
          <a:p>
            <a:pPr algn="l"/>
            <a:r>
              <a:rPr lang="en-US" sz="6600" dirty="0" smtClean="0"/>
              <a:t>Throughout </a:t>
            </a:r>
            <a:r>
              <a:rPr lang="en-US" sz="6600" dirty="0" smtClean="0"/>
              <a:t>Heaven's eternal days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58" y="993211"/>
            <a:ext cx="11776841" cy="5108028"/>
          </a:xfrm>
        </p:spPr>
        <p:txBody>
          <a:bodyPr>
            <a:noAutofit/>
          </a:bodyPr>
          <a:lstStyle/>
          <a:p>
            <a:r>
              <a:rPr lang="en-US" sz="6000" dirty="0" smtClean="0"/>
              <a:t>In </a:t>
            </a:r>
            <a:r>
              <a:rPr lang="en-US" sz="6000" dirty="0" smtClean="0"/>
              <a:t>the sweet by and </a:t>
            </a:r>
            <a:r>
              <a:rPr lang="en-US" sz="6000" dirty="0" smtClean="0"/>
              <a:t>by, We </a:t>
            </a:r>
            <a:r>
              <a:rPr lang="en-US" sz="6000" dirty="0" smtClean="0"/>
              <a:t>shall meet on that beautiful shore;</a:t>
            </a:r>
            <a:br>
              <a:rPr lang="en-US" sz="6000" dirty="0" smtClean="0"/>
            </a:br>
            <a:r>
              <a:rPr lang="en-US" sz="6000" dirty="0" smtClean="0"/>
              <a:t>In the sweet by and by</a:t>
            </a:r>
            <a:r>
              <a:rPr lang="en-US" sz="6000" dirty="0" smtClean="0"/>
              <a:t>, We </a:t>
            </a:r>
            <a:r>
              <a:rPr lang="en-US" sz="6000" dirty="0" smtClean="0"/>
              <a:t>shall meet on that beautiful shore</a:t>
            </a:r>
            <a:r>
              <a:rPr lang="en-US" sz="6000" dirty="0" smtClean="0"/>
              <a:t>.</a:t>
            </a:r>
          </a:p>
          <a:p>
            <a:r>
              <a:rPr lang="en-US" sz="6000" dirty="0" smtClean="0"/>
              <a:t> </a:t>
            </a:r>
            <a:r>
              <a:rPr lang="en-US" sz="6000" dirty="0" smtClean="0"/>
              <a:t>(x2)</a:t>
            </a:r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58" y="993211"/>
            <a:ext cx="11776841" cy="5108028"/>
          </a:xfrm>
        </p:spPr>
        <p:txBody>
          <a:bodyPr>
            <a:noAutofit/>
          </a:bodyPr>
          <a:lstStyle/>
          <a:p>
            <a:r>
              <a:rPr lang="en-US" sz="6000" dirty="0" smtClean="0"/>
              <a:t>We </a:t>
            </a:r>
            <a:r>
              <a:rPr lang="en-US" sz="6000" dirty="0" smtClean="0"/>
              <a:t>shall meet on that beautiful shore;</a:t>
            </a:r>
            <a:br>
              <a:rPr lang="en-US" sz="6000" dirty="0" smtClean="0"/>
            </a:br>
            <a:r>
              <a:rPr lang="en-US" sz="6000" dirty="0" smtClean="0"/>
              <a:t>We </a:t>
            </a:r>
            <a:r>
              <a:rPr lang="en-US" sz="6000" dirty="0" smtClean="0"/>
              <a:t>shall meet on that beautiful </a:t>
            </a:r>
            <a:r>
              <a:rPr lang="en-US" sz="6000" dirty="0" smtClean="0"/>
              <a:t>shore;</a:t>
            </a:r>
          </a:p>
          <a:p>
            <a:r>
              <a:rPr lang="en-US" sz="6000" dirty="0" smtClean="0"/>
              <a:t> We </a:t>
            </a:r>
            <a:r>
              <a:rPr lang="en-US" sz="6000" dirty="0" smtClean="0"/>
              <a:t>shall meet on that beautiful shore.</a:t>
            </a:r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13020E-BA97-4BFB-A306-C1C3A815D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latin typeface="Constantia" panose="02030602050306030303" pitchFamily="18" charset="0"/>
              </a:rPr>
              <a:t>Offering/Song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E113EF-7A2F-4E22-BA9E-8E4B2ABC7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9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11582400" cy="9144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Here </a:t>
            </a:r>
            <a:r>
              <a:rPr lang="en-US" sz="6600" b="1" dirty="0">
                <a:solidFill>
                  <a:schemeClr val="tx1"/>
                </a:solidFill>
              </a:rPr>
              <a:t>before Your </a:t>
            </a:r>
            <a:r>
              <a:rPr lang="en-US" sz="6600" b="1" dirty="0" smtClean="0">
                <a:solidFill>
                  <a:schemeClr val="tx1"/>
                </a:solidFill>
              </a:rPr>
              <a:t>altar</a:t>
            </a:r>
            <a:r>
              <a:rPr lang="en-US" sz="6600" b="1" dirty="0">
                <a:solidFill>
                  <a:schemeClr val="tx1"/>
                </a:solidFill>
              </a:rPr>
              <a:t>   </a:t>
            </a: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I am letting go of all I've </a:t>
            </a:r>
            <a:r>
              <a:rPr lang="en-US" sz="6600" b="1" dirty="0" smtClean="0">
                <a:solidFill>
                  <a:schemeClr val="tx1"/>
                </a:solidFill>
              </a:rPr>
              <a:t>held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Of </a:t>
            </a:r>
            <a:r>
              <a:rPr lang="en-US" sz="6600" b="1" dirty="0">
                <a:solidFill>
                  <a:schemeClr val="tx1"/>
                </a:solidFill>
              </a:rPr>
              <a:t>every motive, every burden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Everything </a:t>
            </a:r>
            <a:r>
              <a:rPr lang="en-US" sz="6600" b="1" dirty="0">
                <a:solidFill>
                  <a:schemeClr val="tx1"/>
                </a:solidFill>
              </a:rPr>
              <a:t>that's of myself</a:t>
            </a: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/>
            </a:r>
            <a:br>
              <a:rPr lang="en-US" sz="6600" b="1" dirty="0">
                <a:solidFill>
                  <a:schemeClr val="tx1"/>
                </a:solidFill>
              </a:rPr>
            </a:b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BEAUTIFUL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"/>
            <a:ext cx="9652000" cy="49530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>
                <a:solidFill>
                  <a:schemeClr val="tx1"/>
                </a:solidFill>
              </a:rPr>
              <a:t>   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And </a:t>
            </a:r>
            <a:r>
              <a:rPr lang="en-US" sz="6600" b="1" dirty="0">
                <a:solidFill>
                  <a:schemeClr val="tx1"/>
                </a:solidFill>
              </a:rPr>
              <a:t>I just </a:t>
            </a:r>
            <a:r>
              <a:rPr lang="en-US" sz="6600" b="1" dirty="0" err="1">
                <a:solidFill>
                  <a:schemeClr val="tx1"/>
                </a:solidFill>
              </a:rPr>
              <a:t>wanna</a:t>
            </a:r>
            <a:r>
              <a:rPr lang="en-US" sz="6600" b="1" dirty="0">
                <a:solidFill>
                  <a:schemeClr val="tx1"/>
                </a:solidFill>
              </a:rPr>
              <a:t> 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Wait on </a:t>
            </a:r>
            <a:r>
              <a:rPr lang="en-US" sz="6600" b="1" dirty="0">
                <a:solidFill>
                  <a:schemeClr val="tx1"/>
                </a:solidFill>
              </a:rPr>
              <a:t>You, my God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I </a:t>
            </a:r>
            <a:r>
              <a:rPr lang="en-US" sz="6600" b="1" dirty="0">
                <a:solidFill>
                  <a:schemeClr val="tx1"/>
                </a:solidFill>
              </a:rPr>
              <a:t>just </a:t>
            </a:r>
            <a:r>
              <a:rPr lang="en-US" sz="6600" b="1" dirty="0" err="1">
                <a:solidFill>
                  <a:schemeClr val="tx1"/>
                </a:solidFill>
              </a:rPr>
              <a:t>wanna</a:t>
            </a:r>
            <a:r>
              <a:rPr lang="en-US" sz="6600" b="1" dirty="0">
                <a:solidFill>
                  <a:schemeClr val="tx1"/>
                </a:solidFill>
              </a:rPr>
              <a:t> dwell 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on </a:t>
            </a:r>
            <a:r>
              <a:rPr lang="en-US" sz="6600" b="1" dirty="0">
                <a:solidFill>
                  <a:schemeClr val="tx1"/>
                </a:solidFill>
              </a:rPr>
              <a:t>who You are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1447800"/>
            <a:ext cx="11074400" cy="44958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Oh</a:t>
            </a:r>
            <a:r>
              <a:rPr lang="en-US" sz="6600" b="1" dirty="0">
                <a:solidFill>
                  <a:schemeClr val="tx1"/>
                </a:solidFill>
              </a:rPr>
              <a:t>, I am lost for more to say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beautiful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Oh </a:t>
            </a:r>
            <a:r>
              <a:rPr lang="en-US" sz="6600" b="1" dirty="0">
                <a:solidFill>
                  <a:schemeClr val="tx1"/>
                </a:solidFill>
              </a:rPr>
              <a:t>Lord You're beautiful to </a:t>
            </a:r>
            <a:r>
              <a:rPr lang="en-US" sz="6600" b="1" dirty="0" smtClean="0">
                <a:solidFill>
                  <a:schemeClr val="tx1"/>
                </a:solidFill>
              </a:rPr>
              <a:t>me</a:t>
            </a:r>
            <a:r>
              <a:rPr lang="en-US" sz="6600" b="1" dirty="0">
                <a:solidFill>
                  <a:schemeClr val="tx1"/>
                </a:solidFill>
              </a:rPr>
              <a:t> </a:t>
            </a:r>
          </a:p>
          <a:p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1295400"/>
            <a:ext cx="10769600" cy="8382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Here </a:t>
            </a:r>
            <a:r>
              <a:rPr lang="en-US" sz="6600" b="1" dirty="0">
                <a:solidFill>
                  <a:schemeClr val="tx1"/>
                </a:solidFill>
              </a:rPr>
              <a:t>in Your </a:t>
            </a:r>
            <a:r>
              <a:rPr lang="en-US" sz="6600" b="1" dirty="0" smtClean="0">
                <a:solidFill>
                  <a:schemeClr val="tx1"/>
                </a:solidFill>
              </a:rPr>
              <a:t>presence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I </a:t>
            </a:r>
            <a:r>
              <a:rPr lang="en-US" sz="6600" b="1" dirty="0">
                <a:solidFill>
                  <a:schemeClr val="tx1"/>
                </a:solidFill>
              </a:rPr>
              <a:t>am not afraid of brokenness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To </a:t>
            </a:r>
            <a:r>
              <a:rPr lang="en-US" sz="6600" b="1" dirty="0">
                <a:solidFill>
                  <a:schemeClr val="tx1"/>
                </a:solidFill>
              </a:rPr>
              <a:t>wash Your </a:t>
            </a:r>
            <a:r>
              <a:rPr lang="en-US" sz="6600" b="1" dirty="0" smtClean="0">
                <a:solidFill>
                  <a:schemeClr val="tx1"/>
                </a:solidFill>
              </a:rPr>
              <a:t>feet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with </a:t>
            </a:r>
            <a:r>
              <a:rPr lang="en-US" sz="6600" b="1" dirty="0">
                <a:solidFill>
                  <a:schemeClr val="tx1"/>
                </a:solidFill>
              </a:rPr>
              <a:t>humble </a:t>
            </a:r>
            <a:r>
              <a:rPr lang="en-US" sz="6600" b="1" dirty="0" smtClean="0">
                <a:solidFill>
                  <a:schemeClr val="tx1"/>
                </a:solidFill>
              </a:rPr>
              <a:t>tears</a:t>
            </a:r>
            <a:r>
              <a:rPr lang="en-US" sz="6600" b="1" dirty="0">
                <a:solidFill>
                  <a:schemeClr val="tx1"/>
                </a:solidFill>
              </a:rPr>
              <a:t>  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1371600"/>
            <a:ext cx="10769600" cy="8382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I </a:t>
            </a:r>
            <a:r>
              <a:rPr lang="en-US" sz="6600" b="1" dirty="0">
                <a:solidFill>
                  <a:schemeClr val="tx1"/>
                </a:solidFill>
              </a:rPr>
              <a:t>would be poured out 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till </a:t>
            </a:r>
            <a:r>
              <a:rPr lang="en-US" sz="6600" b="1" dirty="0">
                <a:solidFill>
                  <a:schemeClr val="tx1"/>
                </a:solidFill>
              </a:rPr>
              <a:t>nothing's </a:t>
            </a:r>
            <a:r>
              <a:rPr lang="en-US" sz="6600" b="1" dirty="0" smtClean="0">
                <a:solidFill>
                  <a:schemeClr val="tx1"/>
                </a:solidFill>
              </a:rPr>
              <a:t>left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And </a:t>
            </a:r>
            <a:r>
              <a:rPr lang="en-US" sz="6600" b="1" dirty="0">
                <a:solidFill>
                  <a:schemeClr val="tx1"/>
                </a:solidFill>
              </a:rPr>
              <a:t>I just </a:t>
            </a:r>
            <a:r>
              <a:rPr lang="en-US" sz="6600" b="1" dirty="0" err="1">
                <a:solidFill>
                  <a:schemeClr val="tx1"/>
                </a:solidFill>
              </a:rPr>
              <a:t>wanna</a:t>
            </a:r>
            <a:r>
              <a:rPr lang="en-US" sz="6600" b="1" dirty="0">
                <a:solidFill>
                  <a:schemeClr val="tx1"/>
                </a:solidFill>
              </a:rPr>
              <a:t> 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wait </a:t>
            </a:r>
            <a:r>
              <a:rPr lang="en-US" sz="6600" b="1" dirty="0">
                <a:solidFill>
                  <a:schemeClr val="tx1"/>
                </a:solidFill>
              </a:rPr>
              <a:t>on You, my </a:t>
            </a:r>
            <a:r>
              <a:rPr lang="en-US" sz="6600" b="1" dirty="0" smtClean="0">
                <a:solidFill>
                  <a:schemeClr val="tx1"/>
                </a:solidFill>
              </a:rPr>
              <a:t>God</a:t>
            </a:r>
            <a:r>
              <a:rPr lang="en-US" sz="6600" b="1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1219200"/>
            <a:ext cx="10769600" cy="8382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I </a:t>
            </a:r>
            <a:r>
              <a:rPr lang="en-US" sz="6600" b="1" dirty="0">
                <a:solidFill>
                  <a:schemeClr val="tx1"/>
                </a:solidFill>
              </a:rPr>
              <a:t>just </a:t>
            </a:r>
            <a:r>
              <a:rPr lang="en-US" sz="6600" b="1" dirty="0" err="1">
                <a:solidFill>
                  <a:schemeClr val="tx1"/>
                </a:solidFill>
              </a:rPr>
              <a:t>wanna</a:t>
            </a:r>
            <a:r>
              <a:rPr lang="en-US" sz="6600" b="1" dirty="0">
                <a:solidFill>
                  <a:schemeClr val="tx1"/>
                </a:solidFill>
              </a:rPr>
              <a:t> </a:t>
            </a:r>
            <a:endParaRPr lang="en-US" sz="6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dwell </a:t>
            </a:r>
            <a:r>
              <a:rPr lang="en-US" sz="6600" b="1" dirty="0">
                <a:solidFill>
                  <a:schemeClr val="tx1"/>
                </a:solidFill>
              </a:rPr>
              <a:t>on who You are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endParaRPr lang="en-US" sz="6600" b="1" dirty="0">
              <a:solidFill>
                <a:schemeClr val="tx1"/>
              </a:solidFill>
            </a:endParaRP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Oh, I am lost for more to say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745" y="1295400"/>
            <a:ext cx="11130455" cy="8382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endParaRPr lang="en-US" sz="6600" b="1" dirty="0">
              <a:solidFill>
                <a:schemeClr val="tx1"/>
              </a:solidFill>
            </a:endParaRP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Oh Lord You're beautiful to </a:t>
            </a:r>
            <a:r>
              <a:rPr lang="en-US" sz="6600" b="1" dirty="0" smtClean="0">
                <a:solidFill>
                  <a:schemeClr val="tx1"/>
                </a:solidFill>
              </a:rPr>
              <a:t>me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Oh </a:t>
            </a:r>
            <a:r>
              <a:rPr lang="en-US" sz="6600" b="1" dirty="0">
                <a:solidFill>
                  <a:schemeClr val="tx1"/>
                </a:solidFill>
              </a:rPr>
              <a:t>Lord, You're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 </a:t>
            </a:r>
            <a:r>
              <a:rPr lang="en-US" sz="6600" b="1" dirty="0">
                <a:solidFill>
                  <a:schemeClr val="tx1"/>
                </a:solidFill>
              </a:rPr>
              <a:t>You </a:t>
            </a:r>
            <a:r>
              <a:rPr lang="en-US" sz="6600" b="1" dirty="0" smtClean="0">
                <a:solidFill>
                  <a:schemeClr val="tx1"/>
                </a:solidFill>
              </a:rPr>
              <a:t>are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882849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On </a:t>
            </a:r>
            <a:r>
              <a:rPr lang="en-US" sz="6600" dirty="0" smtClean="0"/>
              <a:t>the </a:t>
            </a:r>
            <a:r>
              <a:rPr lang="en-US" sz="6600" dirty="0" smtClean="0"/>
              <a:t>mount </a:t>
            </a:r>
            <a:r>
              <a:rPr lang="en-US" sz="6600" dirty="0" smtClean="0"/>
              <a:t>of </a:t>
            </a:r>
            <a:r>
              <a:rPr lang="en-US" sz="6600" dirty="0" smtClean="0"/>
              <a:t>crucifixion </a:t>
            </a:r>
            <a:endParaRPr lang="en-US" sz="6600" dirty="0" smtClean="0"/>
          </a:p>
          <a:p>
            <a:pPr algn="l"/>
            <a:r>
              <a:rPr lang="en-US" sz="6600" dirty="0" smtClean="0"/>
              <a:t>Fountains </a:t>
            </a:r>
            <a:r>
              <a:rPr lang="en-US" sz="6600" dirty="0" smtClean="0"/>
              <a:t>opened </a:t>
            </a:r>
            <a:r>
              <a:rPr lang="en-US" sz="6600" dirty="0" smtClean="0"/>
              <a:t>deep and </a:t>
            </a:r>
            <a:r>
              <a:rPr lang="en-US" sz="6600" dirty="0" smtClean="0"/>
              <a:t>wide </a:t>
            </a:r>
            <a:endParaRPr lang="en-US" sz="6600" dirty="0" smtClean="0"/>
          </a:p>
          <a:p>
            <a:pPr algn="l"/>
            <a:r>
              <a:rPr lang="en-US" sz="6600" dirty="0" smtClean="0"/>
              <a:t>Through the </a:t>
            </a:r>
            <a:r>
              <a:rPr lang="en-US" sz="6600" dirty="0" smtClean="0"/>
              <a:t>floodgates of </a:t>
            </a:r>
            <a:r>
              <a:rPr lang="en-US" sz="6600" dirty="0" smtClean="0"/>
              <a:t>God's </a:t>
            </a:r>
          </a:p>
          <a:p>
            <a:pPr algn="l"/>
            <a:r>
              <a:rPr lang="en-US" sz="6600" dirty="0" smtClean="0"/>
              <a:t>Mercy Flowed </a:t>
            </a:r>
            <a:r>
              <a:rPr lang="en-US" sz="6600" dirty="0" smtClean="0"/>
              <a:t>a </a:t>
            </a:r>
            <a:r>
              <a:rPr lang="en-US" sz="6600" dirty="0" smtClean="0"/>
              <a:t>vast </a:t>
            </a:r>
            <a:r>
              <a:rPr lang="en-US" sz="6600" dirty="0" smtClean="0"/>
              <a:t>and </a:t>
            </a:r>
            <a:endParaRPr lang="en-US" sz="6600" dirty="0" smtClean="0"/>
          </a:p>
          <a:p>
            <a:pPr algn="l"/>
            <a:r>
              <a:rPr lang="en-US" sz="6600" dirty="0" smtClean="0"/>
              <a:t>Gracious Tide </a:t>
            </a:r>
            <a:endParaRPr lang="en-US" sz="6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799"/>
            <a:ext cx="11398469" cy="1405759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Holy</a:t>
            </a:r>
            <a:r>
              <a:rPr lang="en-US" sz="8000" b="1" dirty="0">
                <a:solidFill>
                  <a:schemeClr val="tx1"/>
                </a:solidFill>
              </a:rPr>
              <a:t>, holy, holy </a:t>
            </a:r>
            <a:endParaRPr lang="en-US" sz="8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You </a:t>
            </a:r>
            <a:r>
              <a:rPr lang="en-US" sz="8000" b="1" dirty="0">
                <a:solidFill>
                  <a:schemeClr val="tx1"/>
                </a:solidFill>
              </a:rPr>
              <a:t>are, </a:t>
            </a:r>
            <a:r>
              <a:rPr lang="en-US" sz="8000" b="1" dirty="0" smtClean="0">
                <a:solidFill>
                  <a:schemeClr val="tx1"/>
                </a:solidFill>
              </a:rPr>
              <a:t>You </a:t>
            </a:r>
            <a:r>
              <a:rPr lang="en-US" sz="8000" b="1" dirty="0" smtClean="0">
                <a:solidFill>
                  <a:schemeClr val="tx1"/>
                </a:solidFill>
              </a:rPr>
              <a:t>are</a:t>
            </a:r>
          </a:p>
          <a:p>
            <a:r>
              <a:rPr lang="en-US" sz="8000" b="1" dirty="0" smtClean="0"/>
              <a:t>(x4)</a:t>
            </a:r>
            <a:endParaRPr lang="en-US" sz="8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endParaRPr lang="en-US" sz="8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448" y="1143000"/>
            <a:ext cx="11177752" cy="8382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Oh</a:t>
            </a:r>
            <a:r>
              <a:rPr lang="en-US" sz="6600" b="1" dirty="0">
                <a:solidFill>
                  <a:schemeClr val="tx1"/>
                </a:solidFill>
              </a:rPr>
              <a:t>, I am lost for more to say</a:t>
            </a:r>
          </a:p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smtClean="0">
                <a:solidFill>
                  <a:schemeClr val="tx1"/>
                </a:solidFill>
              </a:rPr>
              <a:t>beautiful</a:t>
            </a:r>
            <a:r>
              <a:rPr lang="en-US" sz="66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6600" b="1" dirty="0">
                <a:solidFill>
                  <a:schemeClr val="tx1"/>
                </a:solidFill>
              </a:rPr>
              <a:t>Oh Lord You're beautiful to me</a:t>
            </a:r>
          </a:p>
          <a:p>
            <a:pPr algn="l"/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1295400"/>
            <a:ext cx="9245600" cy="8382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And </a:t>
            </a:r>
            <a:r>
              <a:rPr lang="en-US" sz="7200" b="1" dirty="0">
                <a:solidFill>
                  <a:schemeClr val="tx1"/>
                </a:solidFill>
              </a:rPr>
              <a:t>I just </a:t>
            </a:r>
            <a:r>
              <a:rPr lang="en-US" sz="7200" b="1" dirty="0" err="1">
                <a:solidFill>
                  <a:schemeClr val="tx1"/>
                </a:solidFill>
              </a:rPr>
              <a:t>wanna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wait </a:t>
            </a:r>
            <a:r>
              <a:rPr lang="en-US" sz="7200" b="1" dirty="0">
                <a:solidFill>
                  <a:schemeClr val="tx1"/>
                </a:solidFill>
              </a:rPr>
              <a:t>on You, my </a:t>
            </a:r>
            <a:r>
              <a:rPr lang="en-US" sz="7200" b="1" dirty="0" smtClean="0">
                <a:solidFill>
                  <a:schemeClr val="tx1"/>
                </a:solidFill>
              </a:rPr>
              <a:t>God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I just </a:t>
            </a:r>
            <a:r>
              <a:rPr lang="en-US" sz="7200" b="1" dirty="0" err="1">
                <a:solidFill>
                  <a:schemeClr val="tx1"/>
                </a:solidFill>
              </a:rPr>
              <a:t>wanna</a:t>
            </a:r>
            <a:r>
              <a:rPr lang="en-US" sz="7200" b="1" dirty="0">
                <a:solidFill>
                  <a:schemeClr val="tx1"/>
                </a:solidFill>
              </a:rPr>
              <a:t> dwell 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on </a:t>
            </a:r>
            <a:r>
              <a:rPr lang="en-US" sz="7200" b="1" dirty="0">
                <a:solidFill>
                  <a:schemeClr val="tx1"/>
                </a:solidFill>
              </a:rPr>
              <a:t>who You are</a:t>
            </a:r>
          </a:p>
          <a:p>
            <a:pPr algn="l"/>
            <a:endParaRPr lang="en-U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882849"/>
            <a:ext cx="1146153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Grace </a:t>
            </a:r>
            <a:r>
              <a:rPr lang="en-US" sz="6600" dirty="0" smtClean="0"/>
              <a:t>and love like mighty </a:t>
            </a:r>
            <a:r>
              <a:rPr lang="en-US" sz="6600" dirty="0" smtClean="0"/>
              <a:t>rivers </a:t>
            </a:r>
            <a:endParaRPr lang="en-US" sz="6600" dirty="0" smtClean="0"/>
          </a:p>
          <a:p>
            <a:pPr algn="l"/>
            <a:r>
              <a:rPr lang="en-US" sz="6600" dirty="0" smtClean="0"/>
              <a:t>Poured incessant from </a:t>
            </a:r>
            <a:r>
              <a:rPr lang="en-US" sz="6600" dirty="0" smtClean="0"/>
              <a:t>above </a:t>
            </a:r>
            <a:endParaRPr lang="en-US" sz="6600" dirty="0" smtClean="0"/>
          </a:p>
          <a:p>
            <a:pPr algn="l"/>
            <a:r>
              <a:rPr lang="en-US" sz="6600" dirty="0" smtClean="0"/>
              <a:t>And </a:t>
            </a:r>
            <a:r>
              <a:rPr lang="en-US" sz="6600" dirty="0" smtClean="0"/>
              <a:t>Heaven's peace </a:t>
            </a:r>
            <a:r>
              <a:rPr lang="en-US" sz="6600" dirty="0" smtClean="0"/>
              <a:t>and perfect </a:t>
            </a:r>
          </a:p>
          <a:p>
            <a:pPr algn="l"/>
            <a:r>
              <a:rPr lang="en-US" sz="6600" dirty="0" smtClean="0"/>
              <a:t>Justice Kissed </a:t>
            </a:r>
            <a:r>
              <a:rPr lang="en-US" sz="6600" dirty="0" smtClean="0"/>
              <a:t>a </a:t>
            </a:r>
            <a:r>
              <a:rPr lang="en-US" sz="6600" dirty="0" smtClean="0"/>
              <a:t>guilty world</a:t>
            </a:r>
          </a:p>
          <a:p>
            <a:pPr algn="l"/>
            <a:r>
              <a:rPr lang="en-US" sz="6600" dirty="0" smtClean="0"/>
              <a:t>in love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676" y="149772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Here </a:t>
            </a:r>
            <a:r>
              <a:rPr lang="en-US" sz="6600" dirty="0" smtClean="0"/>
              <a:t>is </a:t>
            </a:r>
            <a:r>
              <a:rPr lang="en-US" sz="6600" dirty="0" smtClean="0"/>
              <a:t>love </a:t>
            </a:r>
            <a:r>
              <a:rPr lang="en-US" sz="6600" dirty="0" smtClean="0"/>
              <a:t>vast as the </a:t>
            </a:r>
            <a:r>
              <a:rPr lang="en-US" sz="6600" dirty="0" smtClean="0"/>
              <a:t>ocean </a:t>
            </a:r>
            <a:endParaRPr lang="en-US" sz="6600" dirty="0" smtClean="0"/>
          </a:p>
          <a:p>
            <a:pPr algn="l"/>
            <a:r>
              <a:rPr lang="en-US" sz="6600" dirty="0" smtClean="0"/>
              <a:t>Loving </a:t>
            </a:r>
            <a:r>
              <a:rPr lang="en-US" sz="6600" dirty="0" smtClean="0"/>
              <a:t>kindness </a:t>
            </a:r>
            <a:r>
              <a:rPr lang="en-US" sz="6600" dirty="0" smtClean="0"/>
              <a:t>as the </a:t>
            </a:r>
            <a:r>
              <a:rPr lang="en-US" sz="6600" dirty="0" smtClean="0"/>
              <a:t>flood </a:t>
            </a:r>
            <a:endParaRPr lang="en-US" sz="6600" dirty="0" smtClean="0"/>
          </a:p>
          <a:p>
            <a:pPr algn="l"/>
            <a:r>
              <a:rPr lang="en-US" sz="6000" dirty="0" smtClean="0"/>
              <a:t>When the </a:t>
            </a:r>
            <a:r>
              <a:rPr lang="en-US" sz="6000" dirty="0" smtClean="0"/>
              <a:t>prince </a:t>
            </a:r>
            <a:r>
              <a:rPr lang="en-US" sz="6000" dirty="0" smtClean="0"/>
              <a:t>of Life our </a:t>
            </a:r>
            <a:r>
              <a:rPr lang="en-US" sz="6000" dirty="0" smtClean="0"/>
              <a:t>Ransom </a:t>
            </a:r>
            <a:endParaRPr lang="en-US" sz="6000" dirty="0" smtClean="0"/>
          </a:p>
          <a:p>
            <a:pPr algn="l"/>
            <a:r>
              <a:rPr lang="en-US" sz="6600" dirty="0" smtClean="0"/>
              <a:t>Shed for </a:t>
            </a:r>
            <a:r>
              <a:rPr lang="en-US" sz="6600" dirty="0" smtClean="0"/>
              <a:t>us </a:t>
            </a:r>
            <a:r>
              <a:rPr lang="en-US" sz="6600" dirty="0" smtClean="0"/>
              <a:t>His </a:t>
            </a:r>
            <a:r>
              <a:rPr lang="en-US" sz="6600" dirty="0" smtClean="0"/>
              <a:t>precious blood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846" y="1087807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Who </a:t>
            </a:r>
            <a:r>
              <a:rPr lang="en-US" sz="6600" dirty="0" smtClean="0"/>
              <a:t>His love will not </a:t>
            </a:r>
            <a:r>
              <a:rPr lang="en-US" sz="6600" dirty="0" smtClean="0"/>
              <a:t>remember </a:t>
            </a:r>
            <a:endParaRPr lang="en-US" sz="6600" dirty="0" smtClean="0"/>
          </a:p>
          <a:p>
            <a:pPr algn="l"/>
            <a:r>
              <a:rPr lang="en-US" sz="6600" dirty="0" smtClean="0"/>
              <a:t>Who can </a:t>
            </a:r>
            <a:r>
              <a:rPr lang="en-US" sz="6600" dirty="0" smtClean="0"/>
              <a:t>cease </a:t>
            </a:r>
            <a:r>
              <a:rPr lang="en-US" sz="6600" dirty="0" smtClean="0"/>
              <a:t>to sing His </a:t>
            </a:r>
            <a:r>
              <a:rPr lang="en-US" sz="6600" dirty="0" smtClean="0"/>
              <a:t>praise </a:t>
            </a:r>
            <a:endParaRPr lang="en-US" sz="6600" dirty="0" smtClean="0"/>
          </a:p>
          <a:p>
            <a:pPr algn="l"/>
            <a:r>
              <a:rPr lang="en-US" sz="6600" dirty="0" smtClean="0"/>
              <a:t>He will </a:t>
            </a:r>
            <a:r>
              <a:rPr lang="en-US" sz="6600" dirty="0" smtClean="0"/>
              <a:t>never </a:t>
            </a:r>
            <a:r>
              <a:rPr lang="en-US" sz="6600" dirty="0" smtClean="0"/>
              <a:t>be </a:t>
            </a:r>
            <a:r>
              <a:rPr lang="en-US" sz="6600" dirty="0" smtClean="0"/>
              <a:t>forgotten </a:t>
            </a:r>
            <a:endParaRPr lang="en-US" sz="6600" dirty="0" smtClean="0"/>
          </a:p>
          <a:p>
            <a:pPr algn="l"/>
            <a:r>
              <a:rPr lang="en-US" sz="6600" dirty="0" smtClean="0"/>
              <a:t>Throughout </a:t>
            </a:r>
            <a:r>
              <a:rPr lang="en-US" sz="6600" dirty="0" smtClean="0"/>
              <a:t>Heaven's eternal days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882849"/>
            <a:ext cx="11461531" cy="5108028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/>
              <a:t>Grace </a:t>
            </a:r>
            <a:r>
              <a:rPr lang="en-US" sz="6600" dirty="0" smtClean="0"/>
              <a:t>and love like mighty </a:t>
            </a:r>
            <a:r>
              <a:rPr lang="en-US" sz="6600" dirty="0" smtClean="0"/>
              <a:t>rivers </a:t>
            </a:r>
            <a:endParaRPr lang="en-US" sz="6600" dirty="0" smtClean="0"/>
          </a:p>
          <a:p>
            <a:pPr algn="l"/>
            <a:r>
              <a:rPr lang="en-US" sz="6600" dirty="0" smtClean="0"/>
              <a:t>Poured incessant from </a:t>
            </a:r>
            <a:r>
              <a:rPr lang="en-US" sz="6600" dirty="0" smtClean="0"/>
              <a:t>above </a:t>
            </a:r>
            <a:endParaRPr lang="en-US" sz="6600" dirty="0" smtClean="0"/>
          </a:p>
          <a:p>
            <a:pPr algn="l"/>
            <a:r>
              <a:rPr lang="en-US" sz="6600" dirty="0" smtClean="0"/>
              <a:t>And </a:t>
            </a:r>
            <a:r>
              <a:rPr lang="en-US" sz="6600" dirty="0" smtClean="0"/>
              <a:t>Heaven's peace </a:t>
            </a:r>
            <a:r>
              <a:rPr lang="en-US" sz="6600" dirty="0" smtClean="0"/>
              <a:t>and perfect </a:t>
            </a:r>
          </a:p>
          <a:p>
            <a:pPr algn="l"/>
            <a:r>
              <a:rPr lang="en-US" sz="6600" dirty="0" smtClean="0"/>
              <a:t>Justice Kissed </a:t>
            </a:r>
            <a:r>
              <a:rPr lang="en-US" sz="6600" dirty="0" smtClean="0"/>
              <a:t>a </a:t>
            </a:r>
            <a:r>
              <a:rPr lang="en-US" sz="6600" dirty="0" smtClean="0"/>
              <a:t>guilty world</a:t>
            </a:r>
          </a:p>
          <a:p>
            <a:pPr algn="l"/>
            <a:r>
              <a:rPr lang="en-US" sz="6600" dirty="0" smtClean="0"/>
              <a:t>in love </a:t>
            </a:r>
            <a:endParaRPr lang="en-US" sz="6600" dirty="0" smtClean="0"/>
          </a:p>
          <a:p>
            <a:pPr algn="l"/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9F592-9F90-434C-9017-CEC6E1161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524" y="365595"/>
            <a:ext cx="9869214" cy="8483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Wonderful Cross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" y="1418893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400" dirty="0" smtClean="0"/>
              <a:t>When I survey the Wondrous Cross</a:t>
            </a:r>
          </a:p>
          <a:p>
            <a:pPr algn="l"/>
            <a:r>
              <a:rPr lang="en-US" sz="6400" dirty="0" smtClean="0"/>
              <a:t>On which the Prince of Glory Died</a:t>
            </a:r>
          </a:p>
          <a:p>
            <a:pPr algn="l"/>
            <a:r>
              <a:rPr lang="en-US" sz="6400" dirty="0" smtClean="0"/>
              <a:t>My richest gain I count but loss</a:t>
            </a:r>
          </a:p>
          <a:p>
            <a:pPr algn="l"/>
            <a:r>
              <a:rPr lang="en-US" sz="6400" dirty="0" smtClean="0"/>
              <a:t>And pour contempt on all my pride</a:t>
            </a:r>
            <a:endParaRPr lang="en-US" sz="6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9AF74E-CFF8-4BB4-9BF9-8B7EC13AC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484" y="1087807"/>
            <a:ext cx="11776841" cy="510802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See from His Head, </a:t>
            </a:r>
          </a:p>
          <a:p>
            <a:pPr algn="l"/>
            <a:r>
              <a:rPr lang="en-US" sz="6000" dirty="0" smtClean="0"/>
              <a:t>His hands, His Feet</a:t>
            </a:r>
          </a:p>
          <a:p>
            <a:pPr algn="l"/>
            <a:r>
              <a:rPr lang="en-US" sz="6000" dirty="0" smtClean="0"/>
              <a:t>Sorrow and love flow mingled down</a:t>
            </a:r>
          </a:p>
          <a:p>
            <a:pPr algn="l"/>
            <a:r>
              <a:rPr lang="en-US" sz="6000" dirty="0" smtClean="0"/>
              <a:t>Did ever such love and sorrow meet</a:t>
            </a:r>
          </a:p>
          <a:p>
            <a:pPr algn="l"/>
            <a:r>
              <a:rPr lang="en-US" sz="6000" dirty="0" smtClean="0"/>
              <a:t>Or thorns compose so rich a crown</a:t>
            </a:r>
            <a:endParaRPr lang="en-US" sz="6000" dirty="0" smtClean="0"/>
          </a:p>
        </p:txBody>
      </p:sp>
    </p:spTree>
    <p:extLst>
      <p:ext uri="{BB962C8B-B14F-4D97-AF65-F5344CB8AC3E}">
        <p14:creationId xmlns="" xmlns:p14="http://schemas.microsoft.com/office/powerpoint/2010/main" val="17363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164690</TotalTime>
  <Words>560</Words>
  <Application>Microsoft Office PowerPoint</Application>
  <PresentationFormat>Custom</PresentationFormat>
  <Paragraphs>141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Here is Love Vast as the Ocean</vt:lpstr>
      <vt:lpstr>Slide 2</vt:lpstr>
      <vt:lpstr>Slide 3</vt:lpstr>
      <vt:lpstr>Slide 4</vt:lpstr>
      <vt:lpstr>Slide 5</vt:lpstr>
      <vt:lpstr>Slide 6</vt:lpstr>
      <vt:lpstr>Slide 7</vt:lpstr>
      <vt:lpstr>Wonderful Cross</vt:lpstr>
      <vt:lpstr>Slide 9</vt:lpstr>
      <vt:lpstr>Slide 10</vt:lpstr>
      <vt:lpstr>Slide 11</vt:lpstr>
      <vt:lpstr>Slide 12</vt:lpstr>
      <vt:lpstr>Slide 13</vt:lpstr>
      <vt:lpstr>Slide 14</vt:lpstr>
      <vt:lpstr>In the Sweet By and By</vt:lpstr>
      <vt:lpstr>Slide 16</vt:lpstr>
      <vt:lpstr>Slide 17</vt:lpstr>
      <vt:lpstr>Slide 18</vt:lpstr>
      <vt:lpstr>Slide 19</vt:lpstr>
      <vt:lpstr>Slide 20</vt:lpstr>
      <vt:lpstr>Slide 21</vt:lpstr>
      <vt:lpstr>Offering/Song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Responsive Reading Psalm 27</dc:title>
  <dc:creator>Jae Cho</dc:creator>
  <cp:lastModifiedBy>Cleaner Store</cp:lastModifiedBy>
  <cp:revision>944</cp:revision>
  <dcterms:created xsi:type="dcterms:W3CDTF">2016-10-13T21:48:41Z</dcterms:created>
  <dcterms:modified xsi:type="dcterms:W3CDTF">2018-10-06T15:31:06Z</dcterms:modified>
</cp:coreProperties>
</file>